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6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2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1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03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9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8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8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4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6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2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2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1D4CD-93F1-4024-981A-11C0CBBBECFB}" type="datetimeFigureOut">
              <a:rPr lang="en-US" smtClean="0"/>
              <a:t>26-Aug-22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E6BE-6C93-4FA9-8705-FA68F92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1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57562" y="1"/>
            <a:ext cx="8834437" cy="142875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ALFRED LORD TENNYSON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57562" y="1428751"/>
            <a:ext cx="8834438" cy="507206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Born: 1809, died: 1892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Poet laureate in the court of Queen Victoria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 representative poet of the period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Maintained perfect balance between the contrasting trends in the period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 observation of Nature reflected in descriptions of Nature and imagery, word paintings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Subtle melody of diction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 used as a background to human action- relates natural background to the mood of the lyric, to intensify human moods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3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3274" y="0"/>
            <a:ext cx="8848725" cy="105727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TENNYSON: Features continued…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3274" y="842964"/>
            <a:ext cx="8848724" cy="584358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Reflects the conflicts of the Victorian 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Doubts, ambitions, challenges of the period reflected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 WORKS OF TENNYSON:</a:t>
            </a:r>
            <a:endParaRPr lang="en-US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1827: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Poems by Two Brothers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1830: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Poems Chiefly Lyrical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1832: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Poems Chiefly Lyrical,1832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1842: </a:t>
            </a:r>
            <a:r>
              <a:rPr 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Mort’d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Arthur ,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Ulyses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’, “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Lotos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Eaters”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1847: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Princess, a Medley </a:t>
            </a:r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1850: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Memorium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1856: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Maud, a Monodrama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1859: </a:t>
            </a:r>
            <a:r>
              <a:rPr lang="en-US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Idylls of the King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49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3275" y="0"/>
            <a:ext cx="8848725" cy="121443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Lady of Shallot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3275" y="1214438"/>
            <a:ext cx="8848724" cy="544353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Published in 1842, is a ballad comprising of four sections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Entire poem written in seven-line stanzas with the first four lines having the same rhyme-ending and refrains after the fourth and seventh line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the Poem: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ballad about a mysterious woman living in a tower on the island of Shallot, wishes to be in Camelot; the place where Prince Arthur has his court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Imprisoned by some curse and is unaware of its consequences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Hesitates to live her life according to her wishes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Weaves a web all he time and can only see the reflections of the outside world in a big mirror before her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4700" y="0"/>
            <a:ext cx="8877300" cy="13001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Lady of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Shallot 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continued…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4700" y="1300163"/>
            <a:ext cx="8877300" cy="54149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sad story unfolds through four sections-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I: graphic presentation of the setting and description of the beautiful natural scenery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II: description of the lonely and monotonous life of the lady of Shallot, reference to the mysterious curse on 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III: a dramatic turn of events; appearance of the bold knight Sir Lancelot riding down the fields to Camelot, 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singing merrily all the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way, the lady is impressed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IV: the final section where the story takes a tragic turn quite rapidly, the lady can no more restrain herself, dashes out, takes a boat and sails down to Camelot, but the curse takes effect and she dies before meeting Sir Lancelot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16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2" y="0"/>
            <a:ext cx="8834438" cy="128587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Lady of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Shallot: Theme/s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7562" y="1285874"/>
            <a:ext cx="8834438" cy="5314951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Glorifies the character of the Lady who embraces her destiny in life, even though the destiny ends in her tragic death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lady of Shallot leaves her loneliness and goes after the outer world, determined to seek her love which is lacking in her life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Isolation, detachment and the supernatural elements are the major themes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Literary Devices: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Assonance, Consonance, Alliteration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Imagery: visual, auditory, tactile,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ymbols: Camelot, the island, mirror, web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Refrain, enjambment, similes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0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491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ALFRED LORD TENNYSON</vt:lpstr>
      <vt:lpstr>TENNYSON: Features continued…</vt:lpstr>
      <vt:lpstr>The Lady of Shallot</vt:lpstr>
      <vt:lpstr>The Lady of Shallot continued…</vt:lpstr>
      <vt:lpstr>The Lady of Shallot: Theme/s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LORD TENNYSON</dc:title>
  <dc:creator>Snehal Prabhune</dc:creator>
  <cp:lastModifiedBy>Snehal Prabhune</cp:lastModifiedBy>
  <cp:revision>13</cp:revision>
  <dcterms:created xsi:type="dcterms:W3CDTF">2021-06-13T06:32:57Z</dcterms:created>
  <dcterms:modified xsi:type="dcterms:W3CDTF">2022-08-26T16:04:43Z</dcterms:modified>
</cp:coreProperties>
</file>