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85" autoAdjust="0"/>
    <p:restoredTop sz="94660"/>
  </p:normalViewPr>
  <p:slideViewPr>
    <p:cSldViewPr>
      <p:cViewPr varScale="1">
        <p:scale>
          <a:sx n="69" d="100"/>
          <a:sy n="69" d="100"/>
        </p:scale>
        <p:origin x="-13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BA306-87DC-4F50-AB72-07816264BAAE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1268B-A83F-44CC-9BF2-DB1473348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>
                <a:solidFill>
                  <a:srgbClr val="0000FF"/>
                </a:solidFill>
              </a:rPr>
              <a:t/>
            </a:r>
            <a:br>
              <a:rPr lang="mr-IN" dirty="0" smtClean="0">
                <a:solidFill>
                  <a:srgbClr val="0000FF"/>
                </a:solidFill>
              </a:rPr>
            </a:br>
            <a:r>
              <a:rPr lang="mr-IN" dirty="0">
                <a:solidFill>
                  <a:srgbClr val="0000FF"/>
                </a:solidFill>
              </a:rPr>
              <a:t/>
            </a:r>
            <a:br>
              <a:rPr lang="mr-IN" dirty="0">
                <a:solidFill>
                  <a:srgbClr val="0000FF"/>
                </a:solidFill>
              </a:rPr>
            </a:br>
            <a:r>
              <a:rPr lang="mr-IN" dirty="0" smtClean="0">
                <a:solidFill>
                  <a:srgbClr val="0000FF"/>
                </a:solidFill>
              </a:rPr>
              <a:t/>
            </a:r>
            <a:br>
              <a:rPr lang="mr-IN" dirty="0" smtClean="0">
                <a:solidFill>
                  <a:srgbClr val="0000FF"/>
                </a:solidFill>
              </a:rPr>
            </a:br>
            <a:r>
              <a:rPr lang="mr-IN" dirty="0" smtClean="0">
                <a:solidFill>
                  <a:srgbClr val="0000FF"/>
                </a:solidFill>
              </a:rPr>
              <a:t>बी. ए. I </a:t>
            </a:r>
            <a:br>
              <a:rPr lang="mr-IN" dirty="0" smtClean="0">
                <a:solidFill>
                  <a:srgbClr val="0000FF"/>
                </a:solidFill>
              </a:rPr>
            </a:br>
            <a:r>
              <a:rPr lang="mr-IN" dirty="0" smtClean="0">
                <a:solidFill>
                  <a:srgbClr val="0000FF"/>
                </a:solidFill>
              </a:rPr>
              <a:t/>
            </a:r>
            <a:br>
              <a:rPr lang="mr-IN" dirty="0" smtClean="0">
                <a:solidFill>
                  <a:srgbClr val="0000FF"/>
                </a:solidFill>
              </a:rPr>
            </a:br>
            <a:r>
              <a:rPr lang="mr-IN" dirty="0" smtClean="0">
                <a:solidFill>
                  <a:srgbClr val="0000FF"/>
                </a:solidFill>
              </a:rPr>
              <a:t/>
            </a:r>
            <a:br>
              <a:rPr lang="mr-IN" dirty="0" smtClean="0">
                <a:solidFill>
                  <a:srgbClr val="0000FF"/>
                </a:solidFill>
              </a:rPr>
            </a:br>
            <a:r>
              <a:rPr lang="mr-IN" dirty="0" smtClean="0"/>
              <a:t>सेमिस्टर -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mr-IN" dirty="0" smtClean="0"/>
              <a:t>           </a:t>
            </a:r>
          </a:p>
          <a:p>
            <a:pPr>
              <a:buNone/>
            </a:pPr>
            <a:r>
              <a:rPr lang="mr-IN" dirty="0" smtClean="0"/>
              <a:t> </a:t>
            </a:r>
          </a:p>
          <a:p>
            <a:pPr>
              <a:buNone/>
            </a:pPr>
            <a:endParaRPr lang="mr-IN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mr-IN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mr-IN" sz="3600" dirty="0" smtClean="0">
                <a:solidFill>
                  <a:srgbClr val="FF0000"/>
                </a:solidFill>
              </a:rPr>
              <a:t>भारतीय अर्थव्यवस्था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 err="1" smtClean="0">
                <a:solidFill>
                  <a:srgbClr val="0000FF"/>
                </a:solidFill>
              </a:rPr>
              <a:t>लोकसंख्या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वाढीची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कारणे</a:t>
            </a:r>
            <a:r>
              <a:rPr lang="en-US" b="1" dirty="0" smtClean="0">
                <a:solidFill>
                  <a:srgbClr val="0000FF"/>
                </a:solidFill>
              </a:rPr>
              <a:t>:-</a:t>
            </a: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638800"/>
          </a:xfrm>
        </p:spPr>
        <p:txBody>
          <a:bodyPr>
            <a:normAutofit/>
          </a:bodyPr>
          <a:lstStyle/>
          <a:p>
            <a:pPr lvl="2" algn="l"/>
            <a:r>
              <a:rPr lang="en-US" dirty="0" smtClean="0">
                <a:solidFill>
                  <a:schemeClr val="tx1"/>
                </a:solidFill>
              </a:rPr>
              <a:t>1.उष्ण </a:t>
            </a:r>
            <a:r>
              <a:rPr lang="en-US" dirty="0" err="1" smtClean="0">
                <a:solidFill>
                  <a:schemeClr val="tx1"/>
                </a:solidFill>
              </a:rPr>
              <a:t>हवामान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2.शुद्ध </a:t>
            </a:r>
            <a:r>
              <a:rPr lang="en-US" dirty="0" err="1" smtClean="0">
                <a:solidFill>
                  <a:schemeClr val="tx1"/>
                </a:solidFill>
              </a:rPr>
              <a:t>प्रजनन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दर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3.उच्च </a:t>
            </a:r>
            <a:r>
              <a:rPr lang="en-US" dirty="0" err="1" smtClean="0">
                <a:solidFill>
                  <a:schemeClr val="tx1"/>
                </a:solidFill>
              </a:rPr>
              <a:t>जन्मदर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4.दारिद्र्य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5.निकृष्ट </a:t>
            </a:r>
            <a:r>
              <a:rPr lang="en-US" dirty="0" err="1" smtClean="0">
                <a:solidFill>
                  <a:schemeClr val="tx1"/>
                </a:solidFill>
              </a:rPr>
              <a:t>राहणीमान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6.निरक्षरता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7.अंधश्रद्धांचा </a:t>
            </a:r>
            <a:r>
              <a:rPr lang="en-US" dirty="0" err="1" smtClean="0">
                <a:solidFill>
                  <a:schemeClr val="tx1"/>
                </a:solidFill>
              </a:rPr>
              <a:t>पगडा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8.सार्वत्रिक </a:t>
            </a:r>
            <a:r>
              <a:rPr lang="en-US" dirty="0" err="1" smtClean="0">
                <a:solidFill>
                  <a:schemeClr val="tx1"/>
                </a:solidFill>
              </a:rPr>
              <a:t>विवाहाची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प्रथा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9.बहुपत्नीत्व </a:t>
            </a:r>
            <a:r>
              <a:rPr lang="en-US" dirty="0" err="1" smtClean="0">
                <a:solidFill>
                  <a:schemeClr val="tx1"/>
                </a:solidFill>
              </a:rPr>
              <a:t>पद्धती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10.विधवा </a:t>
            </a:r>
            <a:r>
              <a:rPr lang="en-US" dirty="0" err="1" smtClean="0">
                <a:solidFill>
                  <a:schemeClr val="tx1"/>
                </a:solidFill>
              </a:rPr>
              <a:t>पुंर्विविवाह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कायदा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  11.कुटुंब </a:t>
            </a:r>
            <a:r>
              <a:rPr lang="en-US" dirty="0" err="1" smtClean="0">
                <a:solidFill>
                  <a:schemeClr val="tx1"/>
                </a:solidFill>
              </a:rPr>
              <a:t>नियोजनास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अल्प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प्रतिसाद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12.अल्पवयीन </a:t>
            </a:r>
            <a:r>
              <a:rPr lang="en-US" dirty="0" err="1" smtClean="0">
                <a:solidFill>
                  <a:schemeClr val="tx1"/>
                </a:solidFill>
              </a:rPr>
              <a:t>विवाह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13.बालमृत्यूदरात </a:t>
            </a:r>
            <a:r>
              <a:rPr lang="en-US" dirty="0" err="1" smtClean="0">
                <a:solidFill>
                  <a:schemeClr val="tx1"/>
                </a:solidFill>
              </a:rPr>
              <a:t>घट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14.मनोरंजन </a:t>
            </a:r>
            <a:r>
              <a:rPr lang="en-US" dirty="0" err="1" smtClean="0">
                <a:solidFill>
                  <a:schemeClr val="tx1"/>
                </a:solidFill>
              </a:rPr>
              <a:t>साधनांचा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अभाव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15.बेरोजगारी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16.अल्प </a:t>
            </a:r>
            <a:r>
              <a:rPr lang="en-US" dirty="0" err="1" smtClean="0">
                <a:solidFill>
                  <a:schemeClr val="tx1"/>
                </a:solidFill>
              </a:rPr>
              <a:t>शहरीकरण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FF"/>
                </a:solidFill>
              </a:rPr>
              <a:t>लोकसंख्या</a:t>
            </a:r>
            <a:r>
              <a:rPr lang="en-US" b="1" dirty="0">
                <a:solidFill>
                  <a:srgbClr val="FF00FF"/>
                </a:solidFill>
              </a:rPr>
              <a:t> </a:t>
            </a:r>
            <a:r>
              <a:rPr lang="en-US" b="1" dirty="0" err="1">
                <a:solidFill>
                  <a:srgbClr val="FF00FF"/>
                </a:solidFill>
              </a:rPr>
              <a:t>नियंत्रणासाठी</a:t>
            </a:r>
            <a:r>
              <a:rPr lang="en-US" b="1" dirty="0">
                <a:solidFill>
                  <a:srgbClr val="FF00FF"/>
                </a:solidFill>
              </a:rPr>
              <a:t> </a:t>
            </a:r>
            <a:r>
              <a:rPr lang="en-US" b="1" dirty="0" err="1">
                <a:solidFill>
                  <a:srgbClr val="FF00FF"/>
                </a:solidFill>
              </a:rPr>
              <a:t>उपाय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जन्मदर</a:t>
            </a:r>
            <a:r>
              <a:rPr lang="en-US" dirty="0"/>
              <a:t> </a:t>
            </a:r>
            <a:r>
              <a:rPr lang="en-US" dirty="0" err="1"/>
              <a:t>नियंत्रण</a:t>
            </a:r>
            <a:endParaRPr lang="en-US" dirty="0"/>
          </a:p>
          <a:p>
            <a:pPr lvl="0"/>
            <a:r>
              <a:rPr lang="en-US" dirty="0" err="1"/>
              <a:t>साक्षरता</a:t>
            </a:r>
            <a:r>
              <a:rPr lang="en-US" dirty="0"/>
              <a:t> </a:t>
            </a:r>
            <a:r>
              <a:rPr lang="en-US" dirty="0" err="1"/>
              <a:t>वाढविणे</a:t>
            </a:r>
            <a:endParaRPr lang="en-US" dirty="0"/>
          </a:p>
          <a:p>
            <a:pPr lvl="0"/>
            <a:r>
              <a:rPr lang="en-US" dirty="0" err="1"/>
              <a:t>विवाहाची</a:t>
            </a:r>
            <a:r>
              <a:rPr lang="en-US" dirty="0"/>
              <a:t> </a:t>
            </a:r>
            <a:r>
              <a:rPr lang="en-US" dirty="0" err="1"/>
              <a:t>वयोमर्यादा</a:t>
            </a:r>
            <a:r>
              <a:rPr lang="en-US" dirty="0"/>
              <a:t> </a:t>
            </a:r>
            <a:r>
              <a:rPr lang="en-US" dirty="0" err="1"/>
              <a:t>वाढविणे</a:t>
            </a:r>
            <a:endParaRPr lang="en-US" dirty="0"/>
          </a:p>
          <a:p>
            <a:pPr lvl="0"/>
            <a:r>
              <a:rPr lang="en-US" dirty="0" err="1"/>
              <a:t>स्त्रियांचा</a:t>
            </a:r>
            <a:r>
              <a:rPr lang="en-US" dirty="0"/>
              <a:t> </a:t>
            </a:r>
            <a:r>
              <a:rPr lang="en-US" dirty="0" err="1"/>
              <a:t>सामाजिक</a:t>
            </a:r>
            <a:r>
              <a:rPr lang="en-US" dirty="0"/>
              <a:t> </a:t>
            </a:r>
            <a:r>
              <a:rPr lang="en-US" dirty="0" err="1"/>
              <a:t>दर्जा</a:t>
            </a:r>
            <a:r>
              <a:rPr lang="en-US" dirty="0"/>
              <a:t> </a:t>
            </a:r>
            <a:r>
              <a:rPr lang="en-US" dirty="0" err="1"/>
              <a:t>उंचाविणे</a:t>
            </a:r>
            <a:endParaRPr lang="en-US" dirty="0"/>
          </a:p>
          <a:p>
            <a:pPr lvl="0"/>
            <a:r>
              <a:rPr lang="en-US" dirty="0" err="1"/>
              <a:t>बहुपत्नीत्व</a:t>
            </a:r>
            <a:r>
              <a:rPr lang="en-US" dirty="0"/>
              <a:t> </a:t>
            </a:r>
            <a:r>
              <a:rPr lang="en-US" dirty="0" err="1"/>
              <a:t>पद्धतीवर</a:t>
            </a:r>
            <a:r>
              <a:rPr lang="en-US" dirty="0"/>
              <a:t> </a:t>
            </a:r>
            <a:r>
              <a:rPr lang="en-US" dirty="0" err="1"/>
              <a:t>बंदी</a:t>
            </a:r>
            <a:endParaRPr lang="en-US" dirty="0"/>
          </a:p>
          <a:p>
            <a:pPr lvl="0"/>
            <a:r>
              <a:rPr lang="en-US" dirty="0" err="1"/>
              <a:t>सामाजिक</a:t>
            </a:r>
            <a:r>
              <a:rPr lang="en-US" dirty="0"/>
              <a:t> </a:t>
            </a:r>
            <a:r>
              <a:rPr lang="en-US" dirty="0" err="1"/>
              <a:t>सुरक्षा</a:t>
            </a:r>
            <a:r>
              <a:rPr lang="en-US" dirty="0"/>
              <a:t> </a:t>
            </a:r>
            <a:r>
              <a:rPr lang="en-US" dirty="0" err="1"/>
              <a:t>कायद्याची</a:t>
            </a:r>
            <a:r>
              <a:rPr lang="en-US" dirty="0"/>
              <a:t> </a:t>
            </a:r>
            <a:r>
              <a:rPr lang="en-US" dirty="0" err="1"/>
              <a:t>व्याप्ती</a:t>
            </a:r>
            <a:r>
              <a:rPr lang="en-US" dirty="0"/>
              <a:t> </a:t>
            </a:r>
            <a:r>
              <a:rPr lang="en-US" dirty="0" err="1"/>
              <a:t>वाढविणे</a:t>
            </a:r>
            <a:endParaRPr lang="en-US" dirty="0"/>
          </a:p>
          <a:p>
            <a:pPr lvl="0"/>
            <a:r>
              <a:rPr lang="en-US" dirty="0" err="1"/>
              <a:t>निर्बीजीकरण</a:t>
            </a:r>
            <a:r>
              <a:rPr lang="en-US" dirty="0"/>
              <a:t> </a:t>
            </a:r>
            <a:r>
              <a:rPr lang="en-US" dirty="0" err="1"/>
              <a:t>करणे</a:t>
            </a:r>
            <a:endParaRPr lang="en-US" dirty="0"/>
          </a:p>
          <a:p>
            <a:pPr lvl="0"/>
            <a:r>
              <a:rPr lang="en-US" dirty="0" err="1"/>
              <a:t>शहरीकरण</a:t>
            </a:r>
            <a:r>
              <a:rPr lang="en-US" dirty="0"/>
              <a:t> </a:t>
            </a:r>
            <a:r>
              <a:rPr lang="en-US" dirty="0" err="1"/>
              <a:t>वाढविणे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mr-IN" dirty="0" smtClean="0"/>
          </a:p>
          <a:p>
            <a:pPr algn="ctr">
              <a:buNone/>
            </a:pPr>
            <a:endParaRPr lang="mr-IN" dirty="0" smtClean="0"/>
          </a:p>
          <a:p>
            <a:pPr algn="ctr">
              <a:buNone/>
            </a:pPr>
            <a:r>
              <a:rPr lang="mr-IN" sz="3600" b="1" i="1" u="sng" dirty="0" smtClean="0">
                <a:solidFill>
                  <a:srgbClr val="C00000"/>
                </a:solidFill>
              </a:rPr>
              <a:t>समारोप </a:t>
            </a:r>
            <a:endParaRPr lang="en-US" sz="3600" b="1" i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38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बी. ए. I    सेमिस्टर - I</vt:lpstr>
      <vt:lpstr> लोकसंख्या वाढीची कारणे:- </vt:lpstr>
      <vt:lpstr>Slide 3</vt:lpstr>
      <vt:lpstr>लोकसंख्या नियंत्रणासाठी उपाय 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बी. ए. I    सेमिस्टर - I</dc:title>
  <dc:creator>dell</dc:creator>
  <cp:lastModifiedBy>dell</cp:lastModifiedBy>
  <cp:revision>6</cp:revision>
  <dcterms:created xsi:type="dcterms:W3CDTF">2019-11-28T03:14:15Z</dcterms:created>
  <dcterms:modified xsi:type="dcterms:W3CDTF">2019-12-01T03:48:09Z</dcterms:modified>
</cp:coreProperties>
</file>