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AB27"/>
    <a:srgbClr val="A51B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9A928-504C-4E69-87C1-BE36F31CA874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1B7DB-5E1B-4556-AF63-571A9EE0CC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ctr"/>
            <a:endParaRPr lang="mr-IN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mr-IN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mr-IN" dirty="0" smtClean="0">
                <a:solidFill>
                  <a:srgbClr val="A51B9B"/>
                </a:solidFill>
              </a:rPr>
              <a:t>बी.ए. २</a:t>
            </a:r>
          </a:p>
          <a:p>
            <a:pPr algn="ctr">
              <a:buNone/>
            </a:pPr>
            <a:r>
              <a:rPr lang="mr-IN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r>
              <a:rPr lang="mr-IN" dirty="0" smtClean="0">
                <a:solidFill>
                  <a:srgbClr val="C00000"/>
                </a:solidFill>
              </a:rPr>
              <a:t>सेमिस्टर ३ </a:t>
            </a:r>
            <a:br>
              <a:rPr lang="mr-IN" dirty="0" smtClean="0">
                <a:solidFill>
                  <a:srgbClr val="C00000"/>
                </a:solidFill>
              </a:rPr>
            </a:br>
            <a:endParaRPr lang="mr-IN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mr-IN" dirty="0" smtClean="0">
                <a:solidFill>
                  <a:srgbClr val="15AB27"/>
                </a:solidFill>
              </a:rPr>
              <a:t>स्थूल अर्थशास्त्र </a:t>
            </a:r>
            <a:endParaRPr lang="en-US" dirty="0" smtClean="0">
              <a:solidFill>
                <a:srgbClr val="15AB27"/>
              </a:solidFill>
            </a:endParaRPr>
          </a:p>
          <a:p>
            <a:pPr algn="ctr"/>
            <a:endParaRPr lang="mr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676399"/>
          </a:xfrm>
        </p:spPr>
        <p:txBody>
          <a:bodyPr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Unit II</a:t>
            </a:r>
          </a:p>
          <a:p>
            <a:r>
              <a:rPr lang="mr-IN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राष्ट्रीय उत्पन्न </a:t>
            </a:r>
          </a:p>
          <a:p>
            <a:r>
              <a:rPr lang="mr-IN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संकल्पना: १.मार्शल: प्रतिवर्षी एखाद्या राष्ट्रातील श्रमिक आणि भांडवल हे नैसर्गिक साधनसामग्रीच्या सहाय्याने मूर्त आणि अमूर्त अशा वस्तू आणि सेवांचे जे निव्वळ उत्पादन करतात ते देशाचे राष्ट्रीय उत्पन्न होय. </a:t>
            </a:r>
          </a:p>
          <a:p>
            <a:r>
              <a:rPr lang="mr-IN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२. प्रा. पिगु:समाजाच्या वस्तुनिष्ठ उत्पन्नाचा जो भाग पैशात मोजता येतो त्याला राष्ट्रीय उत्पन्न म्हणतात. </a:t>
            </a:r>
          </a:p>
          <a:p>
            <a:r>
              <a:rPr lang="mr-IN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३. भारतीय राष्ट्रीय उत्पन्न समिती: ठराविक कालखंडात देशात उत्पादन झालेल्या वस्तू आणि सेवा यांची दुहेरी गणना होऊ न देता केलेले मापन म्हणजे राष्ट्रीय उतपन्न होय</a:t>
            </a:r>
            <a:r>
              <a:rPr lang="mr-IN" sz="2600" dirty="0" smtClean="0"/>
              <a:t>.   </a:t>
            </a:r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solidFill>
                  <a:srgbClr val="C00000"/>
                </a:solidFill>
              </a:rPr>
              <a:t>राष्ट्रीय</a:t>
            </a:r>
            <a:r>
              <a:rPr lang="mr-IN" dirty="0" smtClean="0"/>
              <a:t> </a:t>
            </a:r>
            <a:r>
              <a:rPr lang="mr-IN" dirty="0" smtClean="0">
                <a:solidFill>
                  <a:srgbClr val="C00000"/>
                </a:solidFill>
              </a:rPr>
              <a:t>उत्पनाच्या विविध संकल्पना</a:t>
            </a:r>
            <a:r>
              <a:rPr lang="mr-IN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mr-IN" sz="2400" dirty="0" smtClean="0"/>
              <a:t>स्थूल देशांतर्गत उत्पादन: देशात उत्पादन झालेल्या+सेवा+(निर्यात-आयात)</a:t>
            </a:r>
          </a:p>
          <a:p>
            <a:r>
              <a:rPr lang="mr-IN" sz="2400" dirty="0" smtClean="0"/>
              <a:t>स्थूल राष्ट्रीय उत्पन्न: एकूण देशांतर्गत उत्पादन+निर्यात-आयात</a:t>
            </a:r>
          </a:p>
          <a:p>
            <a:r>
              <a:rPr lang="mr-IN" sz="2400" dirty="0" smtClean="0"/>
              <a:t>निव्वळ राष्ट्रीय उत्पादन: स्थूल राष्ट्रीय उत्पादन – घसारा</a:t>
            </a:r>
          </a:p>
          <a:p>
            <a:r>
              <a:rPr lang="mr-IN" sz="2400" dirty="0" smtClean="0"/>
              <a:t>दरडोई उत्पन्न: स्थूल राष्ट्रीय उत्पन्न / एकूण लोकसंख्या </a:t>
            </a:r>
          </a:p>
          <a:p>
            <a:r>
              <a:rPr lang="mr-IN" sz="2400" dirty="0" smtClean="0"/>
              <a:t>  व्यक्तिगत उत्पन्न: निव्वळ राष्ट्रीय उत्पन्न + हस्तांतरित उत्पन्न – (कंपन्यांचा अवितरीत लाभांश + सामाजिक सुरक्षा वर्गणी) </a:t>
            </a:r>
          </a:p>
          <a:p>
            <a:r>
              <a:rPr lang="mr-IN" sz="2400" dirty="0" smtClean="0"/>
              <a:t>व्ययशक्य उत्पन्न: वैयक्तिक उत्पन्न – प्रत्यक्ष कराची रक्कम</a:t>
            </a:r>
          </a:p>
          <a:p>
            <a:pPr>
              <a:buNone/>
            </a:pPr>
            <a:r>
              <a:rPr lang="mr-IN" sz="2400" dirty="0" smtClean="0"/>
              <a:t> 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C00000"/>
                </a:solidFill>
              </a:rPr>
              <a:t>राष्ट्रीय उत्पन्न मापनाच्या पद्धती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१) उत्पादन पद्धती</a:t>
            </a:r>
          </a:p>
          <a:p>
            <a:r>
              <a:rPr lang="mr-IN" dirty="0" smtClean="0"/>
              <a:t>२) उत्पन्न पद्धती </a:t>
            </a:r>
          </a:p>
          <a:p>
            <a:r>
              <a:rPr lang="mr-IN" dirty="0" smtClean="0"/>
              <a:t>३) खर्च पद्धती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C00000"/>
                </a:solidFill>
              </a:rPr>
              <a:t>समारोप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mr-IN" dirty="0" smtClean="0"/>
              <a:t>आर्थिक विकास गाठण्याच्या दृष्टीने राष्ट्रीय उत्पन्नात वाढ होणे गरजेचे असते.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184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राष्ट्रीय उत्पनाच्या विविध संकल्पना: </vt:lpstr>
      <vt:lpstr>राष्ट्रीय उत्पन्न मापनाच्या पद्धती</vt:lpstr>
      <vt:lpstr>समारोप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बी.ए. २ सेमिस्टर ३  स्थूल अर्थशास्त्र</dc:title>
  <dc:creator>dell</dc:creator>
  <cp:lastModifiedBy>dell</cp:lastModifiedBy>
  <cp:revision>4</cp:revision>
  <dcterms:created xsi:type="dcterms:W3CDTF">2019-11-28T02:30:49Z</dcterms:created>
  <dcterms:modified xsi:type="dcterms:W3CDTF">2019-11-28T03:04:49Z</dcterms:modified>
</cp:coreProperties>
</file>