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24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BA2D-5868-4101-95D7-D338F3558DD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9B07-DBE7-4449-99BE-AA25F6E42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06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BA2D-5868-4101-95D7-D338F3558DD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9B07-DBE7-4449-99BE-AA25F6E42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81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BA2D-5868-4101-95D7-D338F3558DD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9B07-DBE7-4449-99BE-AA25F6E42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253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BA2D-5868-4101-95D7-D338F3558DD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9B07-DBE7-4449-99BE-AA25F6E42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2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BA2D-5868-4101-95D7-D338F3558DD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9B07-DBE7-4449-99BE-AA25F6E42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BA2D-5868-4101-95D7-D338F3558DD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9B07-DBE7-4449-99BE-AA25F6E42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80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BA2D-5868-4101-95D7-D338F3558DD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9B07-DBE7-4449-99BE-AA25F6E42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9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BA2D-5868-4101-95D7-D338F3558DD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9B07-DBE7-4449-99BE-AA25F6E42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2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BA2D-5868-4101-95D7-D338F3558DD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9B07-DBE7-4449-99BE-AA25F6E42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35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BA2D-5868-4101-95D7-D338F3558DD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9B07-DBE7-4449-99BE-AA25F6E42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15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BA2D-5868-4101-95D7-D338F3558DD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59B07-DBE7-4449-99BE-AA25F6E42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9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0BA2D-5868-4101-95D7-D338F3558DD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59B07-DBE7-4449-99BE-AA25F6E42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8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1962" y="0"/>
            <a:ext cx="7920038" cy="1690689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SHIVAJI UNIVERSITY, KOLHAPUR</a:t>
            </a:r>
            <a:b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II (ENGLISH OPTIONAL) </a:t>
            </a:r>
            <a:b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SEMESTER III PAPER III (DSC-C5)</a:t>
            </a:r>
            <a:b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SEMESTER IV PAPER V (DSC-C29)</a:t>
            </a:r>
            <a:b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LITERATURE AND CINEMA</a:t>
            </a: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962" y="1690689"/>
            <a:ext cx="7920038" cy="4981571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Objectives: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introduce the students to film and its relationship to literature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acquire film literacy through a working knowledge  of basic film terminology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develop critical approaches to engage with film adaptations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establish a clear understanding of literature of literature through film adaptations of literary texts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introduce students to the issues and practices of cinematic adaptations</a:t>
            </a:r>
          </a:p>
          <a:p>
            <a:pPr marL="457200" lvl="1" indent="0">
              <a:buNone/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5872163"/>
            <a:ext cx="45577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Mrs. Snehal R. Prabhune</a:t>
            </a:r>
          </a:p>
          <a:p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Associate Professor &amp; Head, Dept. of English</a:t>
            </a:r>
          </a:p>
          <a:p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Mahila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Mahavidyalaya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Karad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622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1962" y="0"/>
            <a:ext cx="7920038" cy="1657349"/>
          </a:xfrm>
        </p:spPr>
        <p:txBody>
          <a:bodyPr>
            <a:normAutofit/>
          </a:bodyPr>
          <a:lstStyle/>
          <a:p>
            <a:pPr algn="ctr"/>
            <a:b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Literature and Cinema</a:t>
            </a:r>
            <a:b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Sem. III, Paper III (DSC –C5)</a:t>
            </a:r>
            <a:b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Syllabus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962" y="1157290"/>
            <a:ext cx="7920038" cy="57007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I: Theories of Adaptation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II: Adaptation as Interpretation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III: William Shakespeare’s 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Comedy of Errors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its Adaptation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Angoor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Dir.Gulzar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1982)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IV: William Shakespeare’s 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Comedy of Errors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its Adaptation </a:t>
            </a:r>
            <a:r>
              <a:rPr lang="en-US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Angoor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Dir.Gulzar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1982)</a:t>
            </a: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751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1962" y="0"/>
            <a:ext cx="7920038" cy="1828800"/>
          </a:xfrm>
        </p:spPr>
        <p:txBody>
          <a:bodyPr>
            <a:normAutofit/>
          </a:bodyPr>
          <a:lstStyle/>
          <a:p>
            <a:pPr algn="ctr"/>
            <a:b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Literature and Cinema</a:t>
            </a:r>
            <a:b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Sem. IV, Paper V (DSC –C29)</a:t>
            </a:r>
            <a:b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Syllabus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6262" y="1957388"/>
            <a:ext cx="7920038" cy="49006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Module Transformation and Transposition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Module II: Hollywood and Bollywood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Module III: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Bhagat’s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Five Point Someone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its Adaptation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Idiots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(Dir.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Rajkumar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Hirani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2009)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Module IV: 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Bhagat’s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Five Point Someone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its Adaptation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Idiots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(Dir.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Rajkumar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Hirani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2009)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50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57625" y="2271714"/>
            <a:ext cx="5329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09837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257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Theme</vt:lpstr>
      <vt:lpstr> SHIVAJI UNIVERSITY, KOLHAPUR BA II (ENGLISH OPTIONAL)  SEMESTER III PAPER III (DSC-C5) SEMESTER IV PAPER V (DSC-C29) LITERATURE AND CINEMA</vt:lpstr>
      <vt:lpstr> Literature and Cinema Sem. III, Paper III (DSC –C5) Syllabus</vt:lpstr>
      <vt:lpstr> Literature and Cinema Sem. IV, Paper V (DSC –C29) Syllabus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SHIVAJI UNIVERSITYB,KOLHAPUR BA II </dc:title>
  <dc:creator>Snehal Prabhune</dc:creator>
  <cp:lastModifiedBy>MCK NTA45</cp:lastModifiedBy>
  <cp:revision>10</cp:revision>
  <dcterms:created xsi:type="dcterms:W3CDTF">2020-10-22T11:54:15Z</dcterms:created>
  <dcterms:modified xsi:type="dcterms:W3CDTF">2023-07-27T03:52:43Z</dcterms:modified>
</cp:coreProperties>
</file>