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5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0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3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3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8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4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2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6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5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0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59645-C48D-49AF-ACB4-975918D3D796}" type="datetimeFigureOut">
              <a:rPr lang="en-US" smtClean="0"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BB7BD-1318-4392-BC50-B85E8BEA2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8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012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Romantic Poetry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000125"/>
            <a:ext cx="11353800" cy="57292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Romantic Poetry: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Period: 1798-1832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Definition/s: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“addition of strangeness to beauty”- Walter Pater</a:t>
            </a:r>
            <a:endParaRPr lang="en-US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“Renaissance of wonder”- Watts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Dunton</a:t>
            </a:r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3. Romanticism is a withdrawal from outer experience to concentrate upon inner experience.”-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Lascelas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Abercrombie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4. “the reawakening of the Middle Ages”-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Helner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Beers and Phelps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	     5. “liberalism in literature”- Victor Hugo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	     6. extraordinary development of imaginative sensibility”- Herford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7. “an accentuated predominance of emotional life, provoked and directed by the exercise of imaginative vision”-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Legouis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Cazamian</a:t>
            </a:r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7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1353800" cy="1243012"/>
          </a:xfrm>
        </p:spPr>
        <p:txBody>
          <a:bodyPr>
            <a:normAutofit/>
          </a:bodyPr>
          <a:lstStyle/>
          <a:p>
            <a:pPr algn="ctr">
              <a:tabLst>
                <a:tab pos="3257550" algn="l"/>
              </a:tabLst>
            </a:pP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Romantic Poetry: Background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3038"/>
            <a:ext cx="11353800" cy="54149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 of the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Lyrical Ballads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(1798) by William Wordsworth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Culmination of various tendencies and events from 1740 like: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 of James Thomson’s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Seasons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(1740)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 to the rigidity of the neo-classical period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French Revolution (1789) and the principles of liberty, equality and fraternity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 of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Rights of Man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two parts (1791 and 1792) by Thomas Paine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 of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Vindication of the Rights of Man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(1790) and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Vindication of the Rights of  Woman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(1792) by Mary Wollstonecraft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of the German philosophy of Hegel, Kant and Fichte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62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12192000" cy="145732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Romantic Poetry: Salient Features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557338"/>
            <a:ext cx="12191999" cy="53006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Subjectivity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for the Supernatural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Melancholy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Escape into the Middle 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for Nature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Democratic Sensibility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Pantheism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for the Supernatural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Revolt against the excesses and artificiality of the neo-classical age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6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11287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Romantic Poets</a:t>
            </a:r>
            <a:b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8738"/>
            <a:ext cx="12192000" cy="55292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Generation Romantic Poets (the Older Romantics):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William Wordsworth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Samuel Taylor Coleridge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Sir Walter Scott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Generation Romantic Poets (the Younger Romantics):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Percy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Bysche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Shelley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Keats </a:t>
            </a:r>
          </a:p>
          <a:p>
            <a:pPr marL="514350" indent="-514350">
              <a:buAutoNum type="arabicPeriod"/>
            </a:pPr>
            <a:r>
              <a:rPr lang="en-US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 Byron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13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205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Romantic Poetry</vt:lpstr>
      <vt:lpstr>Romantic Poetry: Background</vt:lpstr>
      <vt:lpstr>Romantic Poetry: Salient Features</vt:lpstr>
      <vt:lpstr>Major Romantic Poets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Romantic Poetry</dc:title>
  <dc:creator>Snehal Prabhune</dc:creator>
  <cp:lastModifiedBy>Snehal Prabhune</cp:lastModifiedBy>
  <cp:revision>5</cp:revision>
  <dcterms:created xsi:type="dcterms:W3CDTF">2022-12-20T09:24:17Z</dcterms:created>
  <dcterms:modified xsi:type="dcterms:W3CDTF">2022-12-20T10:07:34Z</dcterms:modified>
</cp:coreProperties>
</file>