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D584E-6B41-4CBF-A074-A97BF3A0BDE3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97ABE-2CEC-4660-8D9E-E447412E0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3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97ABE-2CEC-4660-8D9E-E447412E0D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8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3A7F-D6B7-4423-B597-DECBCF8F6E51}" type="datetime1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9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5172-717F-47C2-824D-06169E4E0762}" type="datetime1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0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DE39-BD9B-421A-97ED-99A45324C808}" type="datetime1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6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5B3B-9DB3-4F13-AFD8-A54D9AB33EA5}" type="datetime1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6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0CCFE-C9DE-43EA-BAE5-97AB927396C6}" type="datetime1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3390-8945-47AD-8183-E651C4D8C837}" type="datetime1">
              <a:rPr lang="en-US" smtClean="0"/>
              <a:t>06-Nov-22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0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4624-9B17-4855-ADDE-8AC2A7E75023}" type="datetime1">
              <a:rPr lang="en-US" smtClean="0"/>
              <a:t>06-Nov-22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3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0516-A71B-4117-8F83-601C6350DA58}" type="datetime1">
              <a:rPr lang="en-US" smtClean="0"/>
              <a:t>06-Nov-22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6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44DF-9300-4829-A7DF-E241F0B4039E}" type="datetime1">
              <a:rPr lang="en-US" smtClean="0"/>
              <a:t>06-Nov-22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EC086-71BB-4C80-B183-609E80326B24}" type="datetime1">
              <a:rPr lang="en-US" smtClean="0"/>
              <a:t>06-Nov-22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0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A36F-70A4-4E19-A3D4-119D57AE8D4D}" type="datetime1">
              <a:rPr lang="en-US" smtClean="0"/>
              <a:t>06-Nov-22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9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5FC2-81B9-44FA-AF59-206A864FF8A8}" type="datetime1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0936-2A0E-4BC3-9D11-8C6593558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4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7563" y="0"/>
            <a:ext cx="8701088" cy="1700213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B.Com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II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Compulsory English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(English for Business Communication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563" y="2085975"/>
            <a:ext cx="8701088" cy="4643438"/>
          </a:xfrm>
        </p:spPr>
        <p:txBody>
          <a:bodyPr>
            <a:normAutofit/>
          </a:bodyPr>
          <a:lstStyle/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II A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 SKILLS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2" y="1"/>
            <a:ext cx="8834438" cy="10287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Expressing Disagreement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562" y="1028701"/>
            <a:ext cx="8834438" cy="58292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expressing disagreement politeness is most important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Disagreement also of two types- total and partial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expressing total disagreement first state that you disagree then give a reason or suggest an alternative or raise a doubt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expressing partial disagreement first express disagreement and then suggest an alternative or a solution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Disagreement can also be stated by pointing out an angle or aspect that has been overlooked so for or escaped attention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these two are parts of 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2" y="157163"/>
            <a:ext cx="8834438" cy="151923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Conversation: meaning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562" y="1993900"/>
            <a:ext cx="8834438" cy="43624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 oral exchange of sentiments, observations, opinions, or ideas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form of oral communication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Types: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formal ii)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at least two persons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language depends upon the type of conversation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8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138" y="1"/>
            <a:ext cx="8805862" cy="169068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 : Functions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138" y="1690689"/>
            <a:ext cx="8805862" cy="44862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Introducing oneself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Seeking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Asking permission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Complaining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Expressing agreement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Expressing disagreement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3274" y="100013"/>
            <a:ext cx="8848726" cy="159067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Introducing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oneself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274" y="1690689"/>
            <a:ext cx="8848726" cy="448627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of names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greetings (culturally and also with respect to occasion and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 for general personal details: place of residence, profession, hobbies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information about your background: similar details as above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 ending of a conversation: express your delight on being introduced/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acquainted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language: formal or informal as per the nature of conversation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8988" y="1"/>
            <a:ext cx="8863012" cy="120014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Asking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Information</a:t>
            </a:r>
            <a:b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8988" y="1471613"/>
            <a:ext cx="8863012" cy="53863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Asking information from strangers: tone should be formal and polite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Asking information from close and intimate people: tone is informal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used to get any and every sort of information; from simple to complex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types: formal and informal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 questions and answers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8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1"/>
            <a:ext cx="8820150" cy="140017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Making Requests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0" y="1543051"/>
            <a:ext cx="8820150" cy="51784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requests is a part of daily life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Polite language necessary to achieve proper expected result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auxiliaries ‘will/ would’  (indicating willingness) or ‘can/could’ (indicating ability)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‘would’ and ‘could’- more polite and modest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Requests also made by using ‘please’ or the tag question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138" y="0"/>
            <a:ext cx="8805862" cy="166369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Seeking Permission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138" y="1843087"/>
            <a:ext cx="8686800" cy="48783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seeking permission to do something use of ‘modals’ or ‘modal verbs’ is important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Commonly used modals for seeking permission: ‘may/ might’, ‘can/ could’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‘would you mind….’also used – but not common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‘may’ and ‘could’ considered more formal than ‘can’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responding to such requests ‘permit’, ‘grant’, ‘allow’, ‘let’ used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62" y="1"/>
            <a:ext cx="8834438" cy="13573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Complaining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562" y="1485901"/>
            <a:ext cx="8834438" cy="52355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complaining following etiquettes and manners very important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indirect language, modal verbs, calm voice, explaining reason for your anger, end a complaint with a question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expressions: “I am sorry to say…”, “Excuse me but…”, “May be…” etc.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the complaint with a polite question like- “How shall we amend this?”, “Is there anything that can be done?”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"/>
            <a:ext cx="8763000" cy="12430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Expressing Agreement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332707"/>
            <a:ext cx="8763000" cy="53887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 could be total or partial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agreement- first state agreement and then make an additional point or give a reason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agreement- first state agreement but add an expression of regret or condition or agree with a view and disagree with another or give reason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Dr.Snehal R. Prabhune, Professor and Head, Dept.of English, Mahila Mahavidyalaya, Karad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711</Words>
  <Application>Microsoft Office PowerPoint</Application>
  <PresentationFormat>Widescreen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B.Com. II Compulsory English (English for Business Communication)</vt:lpstr>
      <vt:lpstr>Conversation: meaning</vt:lpstr>
      <vt:lpstr>Conversation : Functions</vt:lpstr>
      <vt:lpstr>1. Introducing oneself</vt:lpstr>
      <vt:lpstr>2. Asking for Information </vt:lpstr>
      <vt:lpstr>3. Making Requests</vt:lpstr>
      <vt:lpstr>4. Seeking Permission</vt:lpstr>
      <vt:lpstr>5. Complaining</vt:lpstr>
      <vt:lpstr>6. Expressing Agreement</vt:lpstr>
      <vt:lpstr>7. Expressing Disagreement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B.Com. II Compulsory English  </dc:title>
  <dc:creator>Snehal Prabhune</dc:creator>
  <cp:lastModifiedBy>Snehal Prabhune</cp:lastModifiedBy>
  <cp:revision>14</cp:revision>
  <dcterms:created xsi:type="dcterms:W3CDTF">2022-11-02T16:55:15Z</dcterms:created>
  <dcterms:modified xsi:type="dcterms:W3CDTF">2022-11-06T17:21:36Z</dcterms:modified>
</cp:coreProperties>
</file>