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584AB-AE29-424C-A9A6-53D2D90297D2}" type="datetimeFigureOut">
              <a:rPr lang="en-IN" smtClean="0"/>
              <a:t>18-11-2020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202F0-436A-46C7-BF67-8A0D74BA56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8921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AC5764-696B-426C-92A3-9E520C927174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183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43200" y="482600"/>
            <a:ext cx="6400800" cy="1828800"/>
          </a:xfrm>
        </p:spPr>
        <p:txBody>
          <a:bodyPr>
            <a:normAutofit fontScale="90000"/>
          </a:bodyPr>
          <a:lstStyle/>
          <a:p>
            <a:r>
              <a:rPr lang="en-US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SHIVAJI UNIVERSITY, KOLHAPUR</a:t>
            </a:r>
            <a:r>
              <a:rPr lang="en-US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BCOM PART II, (CBCS)</a:t>
            </a:r>
            <a:b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ENGLISH FOR BUSINESS COMMUNICATION</a:t>
            </a:r>
            <a:b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SEM III, SUB. CODE: 73506</a:t>
            </a:r>
            <a:b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SEM IV, SUB CODE: 73520</a:t>
            </a:r>
            <a:b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1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62200" y="2209800"/>
            <a:ext cx="67818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MODULE  I A – ORAL SKILLS</a:t>
            </a:r>
          </a:p>
          <a:p>
            <a:pPr marL="0" indent="0">
              <a:buNone/>
            </a:pP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Language Skills                </a:t>
            </a: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Speaking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Reading</a:t>
            </a:r>
            <a:endParaRPr lang="en-US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Writing</a:t>
            </a:r>
          </a:p>
          <a:p>
            <a:pPr marL="0" indent="0">
              <a:buNone/>
            </a:pPr>
            <a:endParaRPr lang="en-IN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139827" y="2803843"/>
            <a:ext cx="0" cy="15395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139828" y="2803843"/>
            <a:ext cx="8037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105400" y="33274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139828" y="3835400"/>
            <a:ext cx="8037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139828" y="4343400"/>
            <a:ext cx="8799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10800000" flipV="1">
            <a:off x="5943600" y="2642359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Listening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5156201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Dr. Mrs. </a:t>
            </a:r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Snehal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R. </a:t>
            </a:r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Prabhune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Asso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. Prof. &amp; Head,</a:t>
            </a:r>
          </a:p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Dept. </a:t>
            </a: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f English,</a:t>
            </a:r>
          </a:p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Mahila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Mahavidyalaya,Karad</a:t>
            </a:r>
            <a:endParaRPr lang="en-IN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43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-1"/>
            <a:ext cx="6400800" cy="1397001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LANGUAGE SKILLS CLASSIFICATION</a:t>
            </a:r>
            <a:endParaRPr lang="en-IN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295400"/>
            <a:ext cx="6324600" cy="5562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Language Skills</a:t>
            </a:r>
          </a:p>
          <a:p>
            <a:pPr marL="0" indent="0" algn="ctr">
              <a:buNone/>
            </a:pP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181600" y="2006600"/>
            <a:ext cx="609600" cy="10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791200" y="2006600"/>
            <a:ext cx="533400" cy="10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94034" y="3114101"/>
            <a:ext cx="892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Oral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72200" y="3124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Written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953002" y="3632200"/>
            <a:ext cx="685799" cy="50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4114802" y="3606544"/>
            <a:ext cx="838199" cy="533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953001" y="3606544"/>
            <a:ext cx="1" cy="635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971800" y="41402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Listening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speaking    reading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Connector 32"/>
          <p:cNvCxnSpPr>
            <a:stCxn id="11" idx="2"/>
          </p:cNvCxnSpPr>
          <p:nvPr/>
        </p:nvCxnSpPr>
        <p:spPr>
          <a:xfrm>
            <a:off x="6743700" y="3493532"/>
            <a:ext cx="495300" cy="7482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924675" y="4241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writing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240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1"/>
            <a:ext cx="6324600" cy="1417639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Oral Skills : Uses</a:t>
            </a:r>
            <a:endParaRPr lang="en-IN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397000"/>
            <a:ext cx="6324600" cy="5283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Oral Skills also called Presentation Skills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Uses -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Present/ Ask Information</a:t>
            </a: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2. Point of View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3. Opinion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4. Complaint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Types -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1.speech   	             2.seminar</a:t>
            </a:r>
          </a:p>
          <a:p>
            <a:pPr marL="1371600" lvl="3" indent="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3.group discussion     4.debate</a:t>
            </a:r>
          </a:p>
          <a:p>
            <a:pPr marL="1371600" lvl="3" indent="0"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5.compering	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6.taking 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 interview</a:t>
            </a:r>
          </a:p>
          <a:p>
            <a:pPr marL="1371600" lvl="3" indent="0"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Power Point Presentation</a:t>
            </a:r>
          </a:p>
        </p:txBody>
      </p:sp>
    </p:spTree>
    <p:extLst>
      <p:ext uri="{BB962C8B-B14F-4D97-AF65-F5344CB8AC3E}">
        <p14:creationId xmlns:p14="http://schemas.microsoft.com/office/powerpoint/2010/main" val="1313924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1"/>
            <a:ext cx="6324600" cy="1417639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Oral Skills: Advantages and Disadvantages</a:t>
            </a:r>
            <a:endParaRPr lang="en-IN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397001"/>
            <a:ext cx="6324600" cy="4729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Advantages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effective (accompanied by gestures, facial expressions)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    - wide range/ reach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- more precision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- emphatic (due to pauses, rhythm, tone, pitch)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	      - immediate feedback of audience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- topic, style can be changed as per need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- use of colloquial words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- easy to understand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788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"/>
            <a:ext cx="6400800" cy="1417639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Disadvantages </a:t>
            </a:r>
            <a:endParaRPr lang="en-IN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397001"/>
            <a:ext cx="6400800" cy="472916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Speech is temporary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Possibility of repetition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Possibility of digression/ diffuseness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Need of an audience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Lacks planning (if spontaneous)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 standardization( as colloquial words, dialect variations used)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Rules of grammar often broken/ disregarded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766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"/>
            <a:ext cx="6248400" cy="10922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Sub skills of Oral Presentation</a:t>
            </a:r>
            <a:endParaRPr lang="en-IN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1092201"/>
            <a:ext cx="6248400" cy="503396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Preparation: relevant information, references,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diagrams, charts, ICT tools, 			statistical data, maps etc.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Planning:  plan according to time available,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content to be delivered, audience, 	          availability of physical assets etc.</a:t>
            </a:r>
            <a:r>
              <a:rPr lang="en-US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Execution: actual performance- depends on 		preparation and planning </a:t>
            </a:r>
          </a:p>
        </p:txBody>
      </p:sp>
    </p:spTree>
    <p:extLst>
      <p:ext uri="{BB962C8B-B14F-4D97-AF65-F5344CB8AC3E}">
        <p14:creationId xmlns:p14="http://schemas.microsoft.com/office/powerpoint/2010/main" val="2860981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2"/>
            <a:ext cx="6324600" cy="1396999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Factors affecting Effective Presentation</a:t>
            </a:r>
            <a:endParaRPr lang="en-IN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193801"/>
            <a:ext cx="6324600" cy="493236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Confidence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Language Competence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Speed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Body language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Relevance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Clarity and Audibility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Voice Modulation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Sincerity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556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Office PowerPoint</Application>
  <PresentationFormat>On-screen Show (4:3)</PresentationFormat>
  <Paragraphs>61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 SHIVAJI UNIVERSITY, KOLHAPUR BCOM PART II, (CBCS) ENGLISH FOR BUSINESS COMMUNICATION SEM III, SUB. CODE: 73506 SEM IV, SUB CODE: 73520  </vt:lpstr>
      <vt:lpstr> LANGUAGE SKILLS CLASSIFICATION</vt:lpstr>
      <vt:lpstr> Oral Skills : Uses</vt:lpstr>
      <vt:lpstr>Oral Skills: Advantages and Disadvantages</vt:lpstr>
      <vt:lpstr>Disadvantages </vt:lpstr>
      <vt:lpstr>Sub skills of Oral Presentation</vt:lpstr>
      <vt:lpstr>Factors affecting Effective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SHIVAJI UNIVERSITY, KOLHAPUR BCOM PART II, (CBCS) ENGLISH FOR BUSINESS COMMUNICATION SEM III, SUB. CODE: 73506 SEM IV, SUB CODE: 73520  </dc:title>
  <dc:creator>Admin</dc:creator>
  <cp:lastModifiedBy>Admin</cp:lastModifiedBy>
  <cp:revision>1</cp:revision>
  <dcterms:created xsi:type="dcterms:W3CDTF">2006-08-16T00:00:00Z</dcterms:created>
  <dcterms:modified xsi:type="dcterms:W3CDTF">2020-11-18T04:33:23Z</dcterms:modified>
</cp:coreProperties>
</file>