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D46CE4-3D0B-46DC-AE89-64D05F6008B0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69EF9-B4A8-46BC-A4ED-8DE9C7626B1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969EF9-B4A8-46BC-A4ED-8DE9C7626B12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265E-F5BE-452E-AA01-DDDB44BD0726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3504-F182-45DC-9EF6-060C901E1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265E-F5BE-452E-AA01-DDDB44BD0726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3504-F182-45DC-9EF6-060C901E1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265E-F5BE-452E-AA01-DDDB44BD0726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3504-F182-45DC-9EF6-060C901E1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265E-F5BE-452E-AA01-DDDB44BD0726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3504-F182-45DC-9EF6-060C901E1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265E-F5BE-452E-AA01-DDDB44BD0726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3504-F182-45DC-9EF6-060C901E1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265E-F5BE-452E-AA01-DDDB44BD0726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3504-F182-45DC-9EF6-060C901E1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265E-F5BE-452E-AA01-DDDB44BD0726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3504-F182-45DC-9EF6-060C901E1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265E-F5BE-452E-AA01-DDDB44BD0726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3504-F182-45DC-9EF6-060C901E1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265E-F5BE-452E-AA01-DDDB44BD0726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3504-F182-45DC-9EF6-060C901E1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265E-F5BE-452E-AA01-DDDB44BD0726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3504-F182-45DC-9EF6-060C901E1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265E-F5BE-452E-AA01-DDDB44BD0726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F3504-F182-45DC-9EF6-060C901E1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5265E-F5BE-452E-AA01-DDDB44BD0726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F3504-F182-45DC-9EF6-060C901E13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85799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Campus Novel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Introduction: 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066800"/>
            <a:ext cx="7620000" cy="5410200"/>
          </a:xfrm>
        </p:spPr>
        <p:txBody>
          <a:bodyPr>
            <a:normAutofit lnSpcReduction="10000"/>
          </a:bodyPr>
          <a:lstStyle/>
          <a:p>
            <a:pPr algn="l">
              <a:buClr>
                <a:srgbClr val="FF0000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Also known as ‘Academic Fiction’</a:t>
            </a:r>
          </a:p>
          <a:p>
            <a:pPr algn="l"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includes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structure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setting related to a college or university.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academicians are the characters in it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their activities are action of such novels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Trend began in first half of twentieth century.</a:t>
            </a:r>
          </a:p>
          <a:p>
            <a:pPr algn="l"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David Lodge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one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the most popular contemporary writers of this genre in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Britain.</a:t>
            </a:r>
          </a:p>
          <a:p>
            <a:pPr algn="l"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Groves of Academy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(1952) by Mary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McCarthy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 the first classic campus novel.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gained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popularity, because of its subject matter and setting. </a:t>
            </a:r>
          </a:p>
          <a:p>
            <a:pPr algn="l">
              <a:buClr>
                <a:srgbClr val="FF0000"/>
              </a:buClr>
              <a:buFont typeface="Arial" pitchFamily="34" charset="0"/>
              <a:buChar char="•"/>
            </a:pP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04800"/>
            <a:ext cx="35052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 descr="E:\College files\B.A. III Novel Notes  2015-16\LuckyJi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304800"/>
            <a:ext cx="3400425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228601"/>
            <a:ext cx="9144000" cy="1523999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campus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-- geographical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place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 land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 which a college, university or any related educational building is situated.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1371600"/>
            <a:ext cx="9372600" cy="5257800"/>
          </a:xfrm>
        </p:spPr>
        <p:txBody>
          <a:bodyPr>
            <a:normAutofit/>
          </a:bodyPr>
          <a:lstStyle/>
          <a:p>
            <a:pPr algn="l"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literary genre whose main action is set in or around the campus of a college or university.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depict the world of students, teachers, administrators, and owners of the academic institutions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written from the students’ point of view and some of the novels focus the perspective of teachers or faculty.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Ideal Academic life is a myth.</a:t>
            </a:r>
          </a:p>
          <a:p>
            <a:pPr algn="l"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Seeks attraction due to 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imaginary idealistic notions.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paradise of learning where the inmates dedicate themselves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Clr>
                <a:srgbClr val="FF0000"/>
              </a:buClr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lofty pursuits.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04800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Teachers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--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as sculptors who with the provided raw materials called ‘students’ create sculptures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Idealism is juxtaposed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with reality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--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rich source for parody, satire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irony –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Reason -- some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the people inside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it,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struggle between reality and intellectual pretensions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exploit the tension between idealism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corruption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novels engage is the interplay between fiction and fact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gap between ‘is’ and ‘ought to’.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269</Words>
  <Application>Microsoft Office PowerPoint</Application>
  <PresentationFormat>On-screen Show (4:3)</PresentationFormat>
  <Paragraphs>29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                          Campus Novel Introduction: </vt:lpstr>
      <vt:lpstr>Slide 2</vt:lpstr>
      <vt:lpstr>   A campus -- geographical place / land on which a college, university or any related educational building is situated.      </vt:lpstr>
      <vt:lpstr>Slide 4</vt:lpstr>
      <vt:lpstr>Slide 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Campus Novel</dc:title>
  <dc:creator>Admin</dc:creator>
  <cp:lastModifiedBy>Admin</cp:lastModifiedBy>
  <cp:revision>8</cp:revision>
  <dcterms:created xsi:type="dcterms:W3CDTF">2017-07-11T16:31:59Z</dcterms:created>
  <dcterms:modified xsi:type="dcterms:W3CDTF">2017-07-11T17:26:59Z</dcterms:modified>
</cp:coreProperties>
</file>