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 /><Relationship Id="rId2" Type="http://schemas.openxmlformats.org/package/2006/relationships/metadata/core-properties" Target="docProps/core.xml" /><Relationship Id="rId1" Type="http://schemas.openxmlformats.org/officeDocument/2006/relationships/officeDocument" Target="ppt/presentation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5"/>
  </p:notesMasterIdLst>
  <p:sldIdLst>
    <p:sldId id="263" r:id="rId2"/>
    <p:sldId id="265" r:id="rId3"/>
    <p:sldId id="261" r:id="rId4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44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 /><Relationship Id="rId3" Type="http://schemas.openxmlformats.org/officeDocument/2006/relationships/slide" Target="slides/slide2.xml" /><Relationship Id="rId7" Type="http://schemas.openxmlformats.org/officeDocument/2006/relationships/viewProps" Target="viewProps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presProps" Target="presProps.xml" /><Relationship Id="rId5" Type="http://schemas.openxmlformats.org/officeDocument/2006/relationships/notesMaster" Target="notesMasters/notesMaster1.xml" /><Relationship Id="rId4" Type="http://schemas.openxmlformats.org/officeDocument/2006/relationships/slide" Target="slides/slide3.xml" /><Relationship Id="rId9" Type="http://schemas.openxmlformats.org/officeDocument/2006/relationships/tableStyles" Target="tableStyles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41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2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2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021139" y="1"/>
            <a:ext cx="3076575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endParaRPr lang="en-US"/>
          </a:p>
        </p:txBody>
      </p:sp>
      <p:sp>
        <p:nvSpPr>
          <p:cNvPr id="10486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0600" y="766763"/>
            <a:ext cx="5118100" cy="38385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1048644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9614" y="4862514"/>
            <a:ext cx="5680075" cy="4605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48645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2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l">
              <a:defRPr sz="1100"/>
            </a:lvl1pPr>
          </a:lstStyle>
          <a:p>
            <a:endParaRPr lang="en-US"/>
          </a:p>
        </p:txBody>
      </p:sp>
      <p:sp>
        <p:nvSpPr>
          <p:cNvPr id="10486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021139" y="9720264"/>
            <a:ext cx="3076575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92" tIns="45745" rIns="91492" bIns="45745" numCol="1" anchor="b" anchorCtr="0" compatLnSpc="1">
            <a:prstTxWarp prst="textNoShape">
              <a:avLst/>
            </a:prstTxWarp>
          </a:bodyPr>
          <a:lstStyle>
            <a:lvl1pPr algn="r">
              <a:defRPr sz="1100"/>
            </a:lvl1pPr>
          </a:lstStyle>
          <a:p>
            <a:fld id="{A9A0EA98-5831-4853-B862-C702E6EB345C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1" name="Title 1"/>
          <p:cNvSpPr>
            <a:spLocks noGrp="1"/>
          </p:cNvSpPr>
          <p:nvPr>
            <p:ph type="ctrTitle"/>
          </p:nvPr>
        </p:nvSpPr>
        <p:spPr>
          <a:xfrm>
            <a:off x="914400" y="1122363"/>
            <a:ext cx="103632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582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zh-CN" sz="1800"/>
              <a:t>Click to edit Master subtitle style</a:t>
            </a:r>
            <a:endParaRPr lang="en-US" sz="1800" dirty="0"/>
          </a:p>
        </p:txBody>
      </p:sp>
      <p:sp>
        <p:nvSpPr>
          <p:cNvPr id="104858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8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8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09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6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9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9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9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98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/>
              <a:t>Click to edit Master text styles</a:t>
            </a:r>
          </a:p>
          <a:p>
            <a:pPr lvl="1"/>
            <a:r>
              <a:rPr lang="en-US" altLang="zh-CN"/>
              <a:t>Second level</a:t>
            </a:r>
          </a:p>
          <a:p>
            <a:pPr lvl="2"/>
            <a:r>
              <a:rPr lang="en-US" altLang="zh-CN"/>
              <a:t>Third level</a:t>
            </a:r>
          </a:p>
          <a:p>
            <a:pPr lvl="3"/>
            <a:r>
              <a:rPr lang="en-US" altLang="zh-CN"/>
              <a:t>Fourth level</a:t>
            </a:r>
          </a:p>
          <a:p>
            <a:pPr lvl="4"/>
            <a:r>
              <a:rPr lang="en-US" altLang="zh-CN"/>
              <a:t>Fifth level</a:t>
            </a:r>
            <a:endParaRPr lang="en-US" dirty="0"/>
          </a:p>
        </p:txBody>
      </p:sp>
      <p:sp>
        <p:nvSpPr>
          <p:cNvPr id="104859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3" name="Title 1"/>
          <p:cNvSpPr>
            <a:spLocks noGrp="1"/>
          </p:cNvSpPr>
          <p:nvPr>
            <p:ph type="title"/>
          </p:nvPr>
        </p:nvSpPr>
        <p:spPr>
          <a:xfrm>
            <a:off x="831849" y="1709739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altLang="zh-CN" sz="4500"/>
              <a:t>Click to edit Master title style</a:t>
            </a:r>
            <a:endParaRPr lang="en-US" sz="4500" dirty="0"/>
          </a:p>
        </p:txBody>
      </p:sp>
      <p:sp>
        <p:nvSpPr>
          <p:cNvPr id="1048614" name="Text Placeholder 2"/>
          <p:cNvSpPr>
            <a:spLocks noGrp="1"/>
          </p:cNvSpPr>
          <p:nvPr>
            <p:ph type="body" idx="1"/>
          </p:nvPr>
        </p:nvSpPr>
        <p:spPr>
          <a:xfrm>
            <a:off x="831849" y="4589464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1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1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1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1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619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0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1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22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23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24" name="Title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625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6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7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z="1800"/>
              <a:t>Click to edit Master text styles</a:t>
            </a:r>
          </a:p>
        </p:txBody>
      </p:sp>
      <p:sp>
        <p:nvSpPr>
          <p:cNvPr id="1048628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62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8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Click to edit Master title style</a:t>
            </a:r>
            <a:endParaRPr lang="en-US" dirty="0"/>
          </a:p>
        </p:txBody>
      </p:sp>
      <p:sp>
        <p:nvSpPr>
          <p:cNvPr id="1048589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590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591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3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35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36" name="Content Placeholder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z="2400"/>
              <a:t>Click to edit Master text styles</a:t>
            </a:r>
          </a:p>
          <a:p>
            <a:pPr lvl="1"/>
            <a:r>
              <a:rPr lang="en-US" altLang="zh-CN" sz="2100"/>
              <a:t>Second level</a:t>
            </a:r>
          </a:p>
          <a:p>
            <a:pPr lvl="2"/>
            <a:r>
              <a:rPr lang="en-US" altLang="zh-CN" sz="1800"/>
              <a:t>Third level</a:t>
            </a:r>
          </a:p>
          <a:p>
            <a:pPr lvl="3"/>
            <a:r>
              <a:rPr lang="en-US" altLang="zh-CN" sz="1500"/>
              <a:t>Fourth level</a:t>
            </a:r>
          </a:p>
          <a:p>
            <a:pPr lvl="4"/>
            <a:r>
              <a:rPr lang="en-US" altLang="zh-CN" sz="1500"/>
              <a:t>Fifth level</a:t>
            </a:r>
            <a:endParaRPr lang="en-US" sz="1500" dirty="0"/>
          </a:p>
        </p:txBody>
      </p:sp>
      <p:sp>
        <p:nvSpPr>
          <p:cNvPr id="1048637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3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3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4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60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6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altLang="zh-CN" sz="2400"/>
              <a:t>Click to edit Master title style</a:t>
            </a:r>
            <a:endParaRPr lang="en-US" sz="2400" dirty="0"/>
          </a:p>
        </p:txBody>
      </p:sp>
      <p:sp>
        <p:nvSpPr>
          <p:cNvPr id="104860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zh-CN" sz="2400"/>
              <a:t>Click icon to add picture</a:t>
            </a:r>
            <a:endParaRPr lang="en-US" sz="2400" dirty="0"/>
          </a:p>
        </p:txBody>
      </p:sp>
      <p:sp>
        <p:nvSpPr>
          <p:cNvPr id="104860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6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altLang="zh-CN" sz="1200"/>
              <a:t>Click to edit Master text styles</a:t>
            </a:r>
          </a:p>
        </p:txBody>
      </p:sp>
      <p:sp>
        <p:nvSpPr>
          <p:cNvPr id="104860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BC1078-46ED-40F9-8930-935BAD7C2B02}" type="datetimeFigureOut">
              <a:rPr lang="zh-CN" altLang="en-US" smtClean="0"/>
              <a:t>2023/10/7</a:t>
            </a:fld>
            <a:endParaRPr lang="zh-CN" altLang="en-US"/>
          </a:p>
        </p:txBody>
      </p:sp>
      <p:sp>
        <p:nvSpPr>
          <p:cNvPr id="104860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04860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B52ADC-5BFA-4FBD-BEE2-16096B7F416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8576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z="3300"/>
              <a:t>Click to edit Master title style</a:t>
            </a:r>
            <a:endParaRPr lang="en-US" sz="3300" dirty="0"/>
          </a:p>
        </p:txBody>
      </p:sp>
      <p:sp>
        <p:nvSpPr>
          <p:cNvPr id="1048577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z="2100"/>
              <a:t>Click to edit Master text styles</a:t>
            </a:r>
          </a:p>
          <a:p>
            <a:pPr lvl="1"/>
            <a:r>
              <a:rPr lang="en-US" altLang="zh-CN" sz="1800"/>
              <a:t>Second level</a:t>
            </a:r>
          </a:p>
          <a:p>
            <a:pPr lvl="2"/>
            <a:r>
              <a:rPr lang="en-US" altLang="zh-CN" sz="1500"/>
              <a:t>Third level</a:t>
            </a:r>
          </a:p>
          <a:p>
            <a:pPr lvl="3"/>
            <a:r>
              <a:rPr lang="en-US" altLang="zh-CN" sz="1350"/>
              <a:t>Fourth level</a:t>
            </a:r>
          </a:p>
          <a:p>
            <a:pPr lvl="4"/>
            <a:r>
              <a:rPr lang="en-US" altLang="zh-CN" sz="1350"/>
              <a:t>Fifth level</a:t>
            </a:r>
            <a:endParaRPr lang="en-US" sz="1350" dirty="0"/>
          </a:p>
        </p:txBody>
      </p:sp>
      <p:sp>
        <p:nvSpPr>
          <p:cNvPr id="1048578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1078-46ED-40F9-8930-935BAD7C2B02}" type="datetimeFigureOut">
              <a:rPr lang="zh-CN" altLang="en-US" sz="900" smtClean="0"/>
              <a:t>2023/10/7</a:t>
            </a:fld>
            <a:endParaRPr lang="zh-CN" altLang="en-US" sz="900"/>
          </a:p>
        </p:txBody>
      </p:sp>
      <p:sp>
        <p:nvSpPr>
          <p:cNvPr id="104857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104858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B52ADC-5BFA-4FBD-BEE2-16096B7F4166}" type="slidenum">
              <a:rPr lang="zh-CN" altLang="en-US" sz="900" smtClean="0"/>
              <a:t>‹#›</a:t>
            </a:fld>
            <a:endParaRPr lang="zh-CN" altLang="en-US" sz="9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 /><Relationship Id="rId1" Type="http://schemas.openxmlformats.org/officeDocument/2006/relationships/slideLayout" Target="../slideLayouts/slideLayout7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651412" y="278327"/>
            <a:ext cx="8646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4999F-A5E8-6A85-2752-C879D3226ECA}"/>
              </a:ext>
            </a:extLst>
          </p:cNvPr>
          <p:cNvSpPr txBox="1"/>
          <p:nvPr/>
        </p:nvSpPr>
        <p:spPr>
          <a:xfrm>
            <a:off x="204107" y="1890708"/>
            <a:ext cx="11856769" cy="47705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>
                <a:solidFill>
                  <a:srgbClr val="FF0000"/>
                </a:solidFill>
              </a:rPr>
              <a:t>भरती</a:t>
            </a:r>
            <a:r>
              <a:rPr lang="en-US" sz="4000" b="1" dirty="0">
                <a:solidFill>
                  <a:srgbClr val="FF0000"/>
                </a:solidFill>
              </a:rPr>
              <a:t> Recruitment – </a:t>
            </a:r>
            <a:r>
              <a:rPr lang="en-GB" sz="4000" b="1" dirty="0" err="1">
                <a:solidFill>
                  <a:srgbClr val="FF0000"/>
                </a:solidFill>
              </a:rPr>
              <a:t>व्याख्या</a:t>
            </a:r>
            <a:endParaRPr lang="en-US" sz="40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7030A0"/>
              </a:solidFill>
            </a:endParaRPr>
          </a:p>
          <a:p>
            <a:r>
              <a:rPr lang="en-GB" sz="2800" b="1" dirty="0" err="1">
                <a:solidFill>
                  <a:srgbClr val="7030A0"/>
                </a:solidFill>
              </a:rPr>
              <a:t>विशिष्ट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पदासाठी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योग्य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प्रकारच्या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व्यक्ती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मिळवणे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म्हणजे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भरती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7030A0"/>
                </a:solidFill>
              </a:rPr>
              <a:t>होय</a:t>
            </a:r>
            <a:r>
              <a:rPr lang="en-US" sz="2800" b="1" dirty="0">
                <a:solidFill>
                  <a:srgbClr val="7030A0"/>
                </a:solidFill>
              </a:rPr>
              <a:t>. -</a:t>
            </a:r>
            <a:r>
              <a:rPr lang="en-GB" sz="2800" b="1" dirty="0">
                <a:solidFill>
                  <a:srgbClr val="7030A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मार्शल</a:t>
            </a:r>
            <a:r>
              <a:rPr lang="en-GB" sz="2800" b="1" dirty="0">
                <a:solidFill>
                  <a:srgbClr val="FF0000"/>
                </a:solidFill>
              </a:rPr>
              <a:t> </a:t>
            </a:r>
            <a:r>
              <a:rPr lang="en-GB" sz="2800" b="1" dirty="0" err="1">
                <a:solidFill>
                  <a:srgbClr val="FF0000"/>
                </a:solidFill>
              </a:rPr>
              <a:t>डीमॉक</a:t>
            </a:r>
            <a:endParaRPr lang="en-US" sz="2800" b="1" dirty="0">
              <a:solidFill>
                <a:srgbClr val="FF0000"/>
              </a:solidFill>
            </a:endParaRPr>
          </a:p>
          <a:p>
            <a:endParaRPr lang="en-US" sz="2800" b="1" dirty="0">
              <a:solidFill>
                <a:srgbClr val="FF000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r>
              <a:rPr lang="en-GB" sz="3600" b="1" dirty="0" err="1">
                <a:solidFill>
                  <a:srgbClr val="002060"/>
                </a:solidFill>
              </a:rPr>
              <a:t>भरतीचे</a:t>
            </a:r>
            <a:r>
              <a:rPr lang="en-GB" sz="3600" b="1" dirty="0">
                <a:solidFill>
                  <a:srgbClr val="002060"/>
                </a:solidFill>
              </a:rPr>
              <a:t> </a:t>
            </a:r>
            <a:r>
              <a:rPr lang="en-GB" sz="3600" b="1" dirty="0" err="1">
                <a:solidFill>
                  <a:srgbClr val="002060"/>
                </a:solidFill>
              </a:rPr>
              <a:t>मार्ग</a:t>
            </a:r>
            <a:r>
              <a:rPr lang="en-GB" sz="3600" b="1" dirty="0">
                <a:solidFill>
                  <a:srgbClr val="002060"/>
                </a:solidFill>
              </a:rPr>
              <a:t> </a:t>
            </a:r>
            <a:r>
              <a:rPr lang="en-US" sz="3600" b="1" dirty="0">
                <a:solidFill>
                  <a:srgbClr val="002060"/>
                </a:solidFill>
              </a:rPr>
              <a:t>/ </a:t>
            </a:r>
            <a:r>
              <a:rPr lang="en-GB" sz="3600" b="1" dirty="0" err="1">
                <a:solidFill>
                  <a:srgbClr val="002060"/>
                </a:solidFill>
              </a:rPr>
              <a:t>स्त्रोत</a:t>
            </a:r>
            <a:endParaRPr lang="en-US" sz="3600" b="1" dirty="0">
              <a:solidFill>
                <a:srgbClr val="002060"/>
              </a:solidFill>
            </a:endParaRPr>
          </a:p>
          <a:p>
            <a:pPr marL="457200" indent="-457200" algn="ctr">
              <a:buFont typeface="Arial" panose="020B0604020202020204" pitchFamily="34" charset="0"/>
              <a:buChar char="•"/>
            </a:pPr>
            <a:endParaRPr lang="en-US" sz="3600" b="1" dirty="0">
              <a:solidFill>
                <a:srgbClr val="002060"/>
              </a:solidFill>
            </a:endParaRPr>
          </a:p>
          <a:p>
            <a:pPr algn="ctr"/>
            <a:r>
              <a:rPr lang="en-GB" sz="3600" b="1" dirty="0" err="1">
                <a:solidFill>
                  <a:srgbClr val="00B050"/>
                </a:solidFill>
              </a:rPr>
              <a:t>अंतर्गत</a:t>
            </a:r>
            <a:r>
              <a:rPr lang="en-GB" sz="3600" b="1" dirty="0">
                <a:solidFill>
                  <a:srgbClr val="00B050"/>
                </a:solidFill>
              </a:rPr>
              <a:t> </a:t>
            </a:r>
            <a:r>
              <a:rPr lang="en-GB" sz="3600" b="1" dirty="0" err="1">
                <a:solidFill>
                  <a:srgbClr val="00B050"/>
                </a:solidFill>
              </a:rPr>
              <a:t>भरती</a:t>
            </a:r>
            <a:r>
              <a:rPr lang="en-GB" sz="3600" b="1" dirty="0">
                <a:solidFill>
                  <a:srgbClr val="00B050"/>
                </a:solidFill>
              </a:rPr>
              <a:t> </a:t>
            </a:r>
            <a:r>
              <a:rPr lang="en-GB" sz="3600" b="1" dirty="0" err="1">
                <a:solidFill>
                  <a:srgbClr val="00B050"/>
                </a:solidFill>
              </a:rPr>
              <a:t>मार्ग</a:t>
            </a:r>
            <a:r>
              <a:rPr lang="en-GB" sz="3600" b="1" dirty="0">
                <a:solidFill>
                  <a:srgbClr val="00B050"/>
                </a:solidFill>
              </a:rPr>
              <a:t> </a:t>
            </a:r>
            <a:endParaRPr lang="en-US" sz="3600" b="1" dirty="0">
              <a:solidFill>
                <a:srgbClr val="00B050"/>
              </a:solidFill>
            </a:endParaRPr>
          </a:p>
          <a:p>
            <a:pPr algn="ctr"/>
            <a:endParaRPr lang="en-US" sz="3600" b="1" dirty="0">
              <a:solidFill>
                <a:srgbClr val="00B050"/>
              </a:solidFill>
            </a:endParaRPr>
          </a:p>
          <a:p>
            <a:pPr algn="ctr"/>
            <a:r>
              <a:rPr lang="en-GB" sz="3600" b="1" dirty="0" err="1">
                <a:solidFill>
                  <a:srgbClr val="00B050"/>
                </a:solidFill>
              </a:rPr>
              <a:t>बहिर्गत</a:t>
            </a:r>
            <a:r>
              <a:rPr lang="en-GB" sz="3600" b="1" dirty="0">
                <a:solidFill>
                  <a:srgbClr val="00B050"/>
                </a:solidFill>
              </a:rPr>
              <a:t> </a:t>
            </a:r>
            <a:r>
              <a:rPr lang="en-GB" sz="3600" b="1" dirty="0" err="1">
                <a:solidFill>
                  <a:srgbClr val="00B050"/>
                </a:solidFill>
              </a:rPr>
              <a:t>भरती</a:t>
            </a:r>
            <a:r>
              <a:rPr lang="en-GB" sz="3600" b="1" dirty="0">
                <a:solidFill>
                  <a:srgbClr val="00B050"/>
                </a:solidFill>
              </a:rPr>
              <a:t> </a:t>
            </a:r>
            <a:r>
              <a:rPr lang="en-GB" sz="3600" b="1" dirty="0" err="1">
                <a:solidFill>
                  <a:srgbClr val="00B050"/>
                </a:solidFill>
              </a:rPr>
              <a:t>मार्ग</a:t>
            </a:r>
            <a:endParaRPr lang="en-US" sz="36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04677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E14A35B5-3ABC-3E48-948D-F96749114C7F}"/>
              </a:ext>
            </a:extLst>
          </p:cNvPr>
          <p:cNvSpPr txBox="1"/>
          <p:nvPr/>
        </p:nvSpPr>
        <p:spPr>
          <a:xfrm>
            <a:off x="1772639" y="0"/>
            <a:ext cx="8646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3"/>
            <a:r>
              <a:rPr lang="en-US" sz="4000" b="1" dirty="0"/>
              <a:t>Unit – III Organizing &amp; Staffing </a:t>
            </a:r>
            <a:endParaRPr lang="en-US" sz="2800" b="1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0A4999F-A5E8-6A85-2752-C879D3226ECA}"/>
              </a:ext>
            </a:extLst>
          </p:cNvPr>
          <p:cNvSpPr txBox="1"/>
          <p:nvPr/>
        </p:nvSpPr>
        <p:spPr>
          <a:xfrm>
            <a:off x="335231" y="707886"/>
            <a:ext cx="1185676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4000" b="1" dirty="0" err="1">
                <a:solidFill>
                  <a:srgbClr val="FF0000"/>
                </a:solidFill>
              </a:rPr>
              <a:t>भरती</a:t>
            </a:r>
            <a:r>
              <a:rPr lang="en-US" sz="4000" b="1" dirty="0">
                <a:solidFill>
                  <a:srgbClr val="FF0000"/>
                </a:solidFill>
              </a:rPr>
              <a:t> Recruitment </a:t>
            </a:r>
            <a:r>
              <a:rPr lang="en-GB" sz="4000" b="1" dirty="0" err="1">
                <a:solidFill>
                  <a:srgbClr val="FF0000"/>
                </a:solidFill>
              </a:rPr>
              <a:t>आणि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  <a:r>
              <a:rPr lang="en-GB" sz="4000" b="1" dirty="0" err="1">
                <a:solidFill>
                  <a:srgbClr val="FF0000"/>
                </a:solidFill>
              </a:rPr>
              <a:t>निवड</a:t>
            </a:r>
            <a:r>
              <a:rPr lang="en-US" sz="4000" b="1" dirty="0">
                <a:solidFill>
                  <a:srgbClr val="FF0000"/>
                </a:solidFill>
              </a:rPr>
              <a:t> Selection </a:t>
            </a:r>
            <a:r>
              <a:rPr lang="en-GB" sz="4000" b="1" dirty="0" err="1">
                <a:solidFill>
                  <a:srgbClr val="FF0000"/>
                </a:solidFill>
              </a:rPr>
              <a:t>यातील</a:t>
            </a:r>
            <a:r>
              <a:rPr lang="en-GB" sz="4000" b="1" dirty="0">
                <a:solidFill>
                  <a:srgbClr val="FF0000"/>
                </a:solidFill>
              </a:rPr>
              <a:t> </a:t>
            </a:r>
            <a:r>
              <a:rPr lang="en-GB" sz="4000" b="1" dirty="0" err="1">
                <a:solidFill>
                  <a:srgbClr val="FF0000"/>
                </a:solidFill>
              </a:rPr>
              <a:t>फरक</a:t>
            </a:r>
            <a:endParaRPr lang="en-US" sz="4000" b="1" dirty="0">
              <a:solidFill>
                <a:srgbClr val="FF0000"/>
              </a:solidFill>
            </a:endParaRPr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16041B41-7FAD-92E2-7F00-9C329FDD31A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4049362" y="-1284639"/>
            <a:ext cx="5262253" cy="11023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03152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89693823-1B3C-4E41-BA33-7E25B2B9B85C}"/>
              </a:ext>
            </a:extLst>
          </p:cNvPr>
          <p:cNvSpPr txBox="1"/>
          <p:nvPr/>
        </p:nvSpPr>
        <p:spPr>
          <a:xfrm>
            <a:off x="5102679" y="2332759"/>
            <a:ext cx="690253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9600" b="1"/>
              <a:t>Thank u</a:t>
            </a:r>
          </a:p>
        </p:txBody>
      </p:sp>
    </p:spTree>
    <p:extLst>
      <p:ext uri="{BB962C8B-B14F-4D97-AF65-F5344CB8AC3E}">
        <p14:creationId xmlns:p14="http://schemas.microsoft.com/office/powerpoint/2010/main" val="37698669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3</Slides>
  <Notes>0</Notes>
  <HiddenSlides>0</Hidden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SM-A207F</dc:creator>
  <cp:lastModifiedBy>Kishorg1107@gmail.com</cp:lastModifiedBy>
  <cp:revision>26</cp:revision>
  <dcterms:created xsi:type="dcterms:W3CDTF">2015-05-11T22:30:45Z</dcterms:created>
  <dcterms:modified xsi:type="dcterms:W3CDTF">2023-10-07T16:20:51Z</dcterms:modified>
</cp:coreProperties>
</file>