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5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651412" y="278327"/>
            <a:ext cx="8646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4999F-A5E8-6A85-2752-C879D3226ECA}"/>
              </a:ext>
            </a:extLst>
          </p:cNvPr>
          <p:cNvSpPr txBox="1"/>
          <p:nvPr/>
        </p:nvSpPr>
        <p:spPr>
          <a:xfrm>
            <a:off x="204107" y="1890708"/>
            <a:ext cx="1185676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>
                <a:solidFill>
                  <a:srgbClr val="FF0000"/>
                </a:solidFill>
              </a:rPr>
              <a:t>भरती</a:t>
            </a:r>
            <a:r>
              <a:rPr lang="en-US" sz="4000" b="1" dirty="0">
                <a:solidFill>
                  <a:srgbClr val="FF0000"/>
                </a:solidFill>
              </a:rPr>
              <a:t> Recruitment – </a:t>
            </a:r>
            <a:r>
              <a:rPr lang="en-GB" sz="4000" b="1" dirty="0" err="1">
                <a:solidFill>
                  <a:srgbClr val="FF0000"/>
                </a:solidFill>
              </a:rPr>
              <a:t>व्याख्या</a:t>
            </a:r>
            <a:endParaRPr lang="en-US" sz="40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7030A0"/>
              </a:solidFill>
            </a:endParaRPr>
          </a:p>
          <a:p>
            <a:r>
              <a:rPr lang="en-GB" sz="2800" b="1" dirty="0" err="1">
                <a:solidFill>
                  <a:srgbClr val="7030A0"/>
                </a:solidFill>
              </a:rPr>
              <a:t>विशिष्ट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  <a:r>
              <a:rPr lang="en-GB" sz="2800" b="1" dirty="0" err="1">
                <a:solidFill>
                  <a:srgbClr val="7030A0"/>
                </a:solidFill>
              </a:rPr>
              <a:t>पदासाठी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  <a:r>
              <a:rPr lang="en-GB" sz="2800" b="1" dirty="0" err="1">
                <a:solidFill>
                  <a:srgbClr val="7030A0"/>
                </a:solidFill>
              </a:rPr>
              <a:t>योग्य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  <a:r>
              <a:rPr lang="en-GB" sz="2800" b="1" dirty="0" err="1">
                <a:solidFill>
                  <a:srgbClr val="7030A0"/>
                </a:solidFill>
              </a:rPr>
              <a:t>प्रकारच्या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  <a:r>
              <a:rPr lang="en-GB" sz="2800" b="1" dirty="0" err="1">
                <a:solidFill>
                  <a:srgbClr val="7030A0"/>
                </a:solidFill>
              </a:rPr>
              <a:t>व्यक्ती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  <a:r>
              <a:rPr lang="en-GB" sz="2800" b="1" dirty="0" err="1">
                <a:solidFill>
                  <a:srgbClr val="7030A0"/>
                </a:solidFill>
              </a:rPr>
              <a:t>मिळवणे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  <a:r>
              <a:rPr lang="en-GB" sz="2800" b="1" dirty="0" err="1">
                <a:solidFill>
                  <a:srgbClr val="7030A0"/>
                </a:solidFill>
              </a:rPr>
              <a:t>म्हणजे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  <a:r>
              <a:rPr lang="en-GB" sz="2800" b="1" dirty="0" err="1">
                <a:solidFill>
                  <a:srgbClr val="7030A0"/>
                </a:solidFill>
              </a:rPr>
              <a:t>भरती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  <a:r>
              <a:rPr lang="en-GB" sz="2800" b="1" dirty="0" err="1">
                <a:solidFill>
                  <a:srgbClr val="7030A0"/>
                </a:solidFill>
              </a:rPr>
              <a:t>होय</a:t>
            </a:r>
            <a:r>
              <a:rPr lang="en-US" sz="2800" b="1" dirty="0">
                <a:solidFill>
                  <a:srgbClr val="7030A0"/>
                </a:solidFill>
              </a:rPr>
              <a:t>. -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मार्शल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डीमॉक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3600" b="1" dirty="0" err="1">
                <a:solidFill>
                  <a:srgbClr val="002060"/>
                </a:solidFill>
              </a:rPr>
              <a:t>भरतीचे</a:t>
            </a:r>
            <a:r>
              <a:rPr lang="en-GB" sz="3600" b="1" dirty="0">
                <a:solidFill>
                  <a:srgbClr val="002060"/>
                </a:solidFill>
              </a:rPr>
              <a:t> </a:t>
            </a:r>
            <a:r>
              <a:rPr lang="en-GB" sz="3600" b="1" dirty="0" err="1">
                <a:solidFill>
                  <a:srgbClr val="002060"/>
                </a:solidFill>
              </a:rPr>
              <a:t>मार्ग</a:t>
            </a:r>
            <a:r>
              <a:rPr lang="en-GB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/ </a:t>
            </a:r>
            <a:r>
              <a:rPr lang="en-GB" sz="3600" b="1" dirty="0" err="1">
                <a:solidFill>
                  <a:srgbClr val="002060"/>
                </a:solidFill>
              </a:rPr>
              <a:t>स्त्रोत</a:t>
            </a:r>
            <a:endParaRPr lang="en-US" sz="3600" b="1" dirty="0">
              <a:solidFill>
                <a:srgbClr val="00206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002060"/>
              </a:solidFill>
            </a:endParaRPr>
          </a:p>
          <a:p>
            <a:pPr algn="ctr"/>
            <a:r>
              <a:rPr lang="en-GB" sz="3600" b="1" dirty="0" err="1">
                <a:solidFill>
                  <a:srgbClr val="00B050"/>
                </a:solidFill>
              </a:rPr>
              <a:t>अंतर्गत</a:t>
            </a:r>
            <a:r>
              <a:rPr lang="en-GB" sz="3600" b="1" dirty="0">
                <a:solidFill>
                  <a:srgbClr val="00B050"/>
                </a:solidFill>
              </a:rPr>
              <a:t> </a:t>
            </a:r>
            <a:r>
              <a:rPr lang="en-GB" sz="3600" b="1" dirty="0" err="1">
                <a:solidFill>
                  <a:srgbClr val="00B050"/>
                </a:solidFill>
              </a:rPr>
              <a:t>भरती</a:t>
            </a:r>
            <a:r>
              <a:rPr lang="en-GB" sz="3600" b="1" dirty="0">
                <a:solidFill>
                  <a:srgbClr val="00B050"/>
                </a:solidFill>
              </a:rPr>
              <a:t> </a:t>
            </a:r>
            <a:r>
              <a:rPr lang="en-GB" sz="3600" b="1" dirty="0" err="1">
                <a:solidFill>
                  <a:srgbClr val="00B050"/>
                </a:solidFill>
              </a:rPr>
              <a:t>मार्ग</a:t>
            </a:r>
            <a:r>
              <a:rPr lang="en-GB" sz="3600" b="1" dirty="0">
                <a:solidFill>
                  <a:srgbClr val="00B050"/>
                </a:solidFill>
              </a:rPr>
              <a:t> </a:t>
            </a:r>
            <a:endParaRPr lang="en-US" sz="3600" b="1" dirty="0">
              <a:solidFill>
                <a:srgbClr val="00B050"/>
              </a:solidFill>
            </a:endParaRPr>
          </a:p>
          <a:p>
            <a:pPr algn="ctr"/>
            <a:endParaRPr lang="en-US" sz="3600" b="1" dirty="0">
              <a:solidFill>
                <a:srgbClr val="00B050"/>
              </a:solidFill>
            </a:endParaRPr>
          </a:p>
          <a:p>
            <a:pPr algn="ctr"/>
            <a:r>
              <a:rPr lang="en-GB" sz="3600" b="1" dirty="0" err="1">
                <a:solidFill>
                  <a:srgbClr val="00B050"/>
                </a:solidFill>
              </a:rPr>
              <a:t>बहिर्गत</a:t>
            </a:r>
            <a:r>
              <a:rPr lang="en-GB" sz="3600" b="1" dirty="0">
                <a:solidFill>
                  <a:srgbClr val="00B050"/>
                </a:solidFill>
              </a:rPr>
              <a:t> </a:t>
            </a:r>
            <a:r>
              <a:rPr lang="en-GB" sz="3600" b="1" dirty="0" err="1">
                <a:solidFill>
                  <a:srgbClr val="00B050"/>
                </a:solidFill>
              </a:rPr>
              <a:t>भरती</a:t>
            </a:r>
            <a:r>
              <a:rPr lang="en-GB" sz="3600" b="1" dirty="0">
                <a:solidFill>
                  <a:srgbClr val="00B050"/>
                </a:solidFill>
              </a:rPr>
              <a:t> </a:t>
            </a:r>
            <a:r>
              <a:rPr lang="en-GB" sz="3600" b="1" dirty="0" err="1">
                <a:solidFill>
                  <a:srgbClr val="00B050"/>
                </a:solidFill>
              </a:rPr>
              <a:t>मार्ग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6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772639" y="0"/>
            <a:ext cx="8646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4999F-A5E8-6A85-2752-C879D3226ECA}"/>
              </a:ext>
            </a:extLst>
          </p:cNvPr>
          <p:cNvSpPr txBox="1"/>
          <p:nvPr/>
        </p:nvSpPr>
        <p:spPr>
          <a:xfrm>
            <a:off x="335231" y="707886"/>
            <a:ext cx="11856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>
                <a:solidFill>
                  <a:srgbClr val="FF0000"/>
                </a:solidFill>
              </a:rPr>
              <a:t>भरती</a:t>
            </a:r>
            <a:r>
              <a:rPr lang="en-US" sz="4000" b="1" dirty="0">
                <a:solidFill>
                  <a:srgbClr val="FF0000"/>
                </a:solidFill>
              </a:rPr>
              <a:t> Recruitment </a:t>
            </a:r>
            <a:r>
              <a:rPr lang="en-GB" sz="4000" b="1" dirty="0" err="1">
                <a:solidFill>
                  <a:srgbClr val="FF0000"/>
                </a:solidFill>
              </a:rPr>
              <a:t>आणि</a:t>
            </a:r>
            <a:r>
              <a:rPr lang="en-GB" sz="4000" b="1" dirty="0">
                <a:solidFill>
                  <a:srgbClr val="FF0000"/>
                </a:solidFill>
              </a:rPr>
              <a:t> </a:t>
            </a:r>
            <a:r>
              <a:rPr lang="en-GB" sz="4000" b="1" dirty="0" err="1">
                <a:solidFill>
                  <a:srgbClr val="FF0000"/>
                </a:solidFill>
              </a:rPr>
              <a:t>निवड</a:t>
            </a:r>
            <a:r>
              <a:rPr lang="en-US" sz="4000" b="1" dirty="0">
                <a:solidFill>
                  <a:srgbClr val="FF0000"/>
                </a:solidFill>
              </a:rPr>
              <a:t> Selection </a:t>
            </a:r>
            <a:r>
              <a:rPr lang="en-GB" sz="4000" b="1" dirty="0" err="1">
                <a:solidFill>
                  <a:srgbClr val="FF0000"/>
                </a:solidFill>
              </a:rPr>
              <a:t>यातील</a:t>
            </a:r>
            <a:r>
              <a:rPr lang="en-GB" sz="4000" b="1" dirty="0">
                <a:solidFill>
                  <a:srgbClr val="FF0000"/>
                </a:solidFill>
              </a:rPr>
              <a:t> </a:t>
            </a:r>
            <a:r>
              <a:rPr lang="en-GB" sz="4000" b="1" dirty="0" err="1">
                <a:solidFill>
                  <a:srgbClr val="FF0000"/>
                </a:solidFill>
              </a:rPr>
              <a:t>फरक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6041B41-7FAD-92E2-7F00-9C329FDD3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49362" y="-1284639"/>
            <a:ext cx="5262253" cy="1102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1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26</cp:revision>
  <dcterms:created xsi:type="dcterms:W3CDTF">2015-05-11T22:30:45Z</dcterms:created>
  <dcterms:modified xsi:type="dcterms:W3CDTF">2023-10-07T16:20:51Z</dcterms:modified>
</cp:coreProperties>
</file>