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3333FF"/>
    <a:srgbClr val="990000"/>
    <a:srgbClr val="3333CC"/>
    <a:srgbClr val="FF00FF"/>
    <a:srgbClr val="00CC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B0A21-EC3A-4D4F-A4E4-91F5ED7CC27F}" type="datetimeFigureOut">
              <a:rPr lang="en-US" smtClean="0"/>
              <a:pPr/>
              <a:t>12/1/2019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75E3B-3718-4972-AF92-E5ADEE188F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B0A21-EC3A-4D4F-A4E4-91F5ED7CC27F}" type="datetimeFigureOut">
              <a:rPr lang="en-US" smtClean="0"/>
              <a:pPr/>
              <a:t>12/1/2019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75E3B-3718-4972-AF92-E5ADEE188F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B0A21-EC3A-4D4F-A4E4-91F5ED7CC27F}" type="datetimeFigureOut">
              <a:rPr lang="en-US" smtClean="0"/>
              <a:pPr/>
              <a:t>12/1/2019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75E3B-3718-4972-AF92-E5ADEE188F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B0A21-EC3A-4D4F-A4E4-91F5ED7CC27F}" type="datetimeFigureOut">
              <a:rPr lang="en-US" smtClean="0"/>
              <a:pPr/>
              <a:t>12/1/2019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75E3B-3718-4972-AF92-E5ADEE188F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B0A21-EC3A-4D4F-A4E4-91F5ED7CC27F}" type="datetimeFigureOut">
              <a:rPr lang="en-US" smtClean="0"/>
              <a:pPr/>
              <a:t>12/1/2019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75E3B-3718-4972-AF92-E5ADEE188F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B0A21-EC3A-4D4F-A4E4-91F5ED7CC27F}" type="datetimeFigureOut">
              <a:rPr lang="en-US" smtClean="0"/>
              <a:pPr/>
              <a:t>12/1/2019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75E3B-3718-4972-AF92-E5ADEE188F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B0A21-EC3A-4D4F-A4E4-91F5ED7CC27F}" type="datetimeFigureOut">
              <a:rPr lang="en-US" smtClean="0"/>
              <a:pPr/>
              <a:t>12/1/2019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75E3B-3718-4972-AF92-E5ADEE188F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B0A21-EC3A-4D4F-A4E4-91F5ED7CC27F}" type="datetimeFigureOut">
              <a:rPr lang="en-US" smtClean="0"/>
              <a:pPr/>
              <a:t>12/1/2019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75E3B-3718-4972-AF92-E5ADEE188F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B0A21-EC3A-4D4F-A4E4-91F5ED7CC27F}" type="datetimeFigureOut">
              <a:rPr lang="en-US" smtClean="0"/>
              <a:pPr/>
              <a:t>12/1/2019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75E3B-3718-4972-AF92-E5ADEE188F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B0A21-EC3A-4D4F-A4E4-91F5ED7CC27F}" type="datetimeFigureOut">
              <a:rPr lang="en-US" smtClean="0"/>
              <a:pPr/>
              <a:t>12/1/2019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75E3B-3718-4972-AF92-E5ADEE188F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B0A21-EC3A-4D4F-A4E4-91F5ED7CC27F}" type="datetimeFigureOut">
              <a:rPr lang="en-US" smtClean="0"/>
              <a:pPr/>
              <a:t>12/1/2019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75E3B-3718-4972-AF92-E5ADEE188F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6B0A21-EC3A-4D4F-A4E4-91F5ED7CC27F}" type="datetimeFigureOut">
              <a:rPr lang="en-US" smtClean="0"/>
              <a:pPr/>
              <a:t>12/1/2019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F75E3B-3718-4972-AF92-E5ADEE188FA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78562"/>
          </a:xfrm>
        </p:spPr>
        <p:txBody>
          <a:bodyPr/>
          <a:lstStyle/>
          <a:p>
            <a:r>
              <a:rPr lang="en-US" dirty="0" smtClean="0">
                <a:solidFill>
                  <a:srgbClr val="3333FF"/>
                </a:solidFill>
              </a:rPr>
              <a:t>B. A. II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Semester - V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olidFill>
                  <a:srgbClr val="C00000"/>
                </a:solidFill>
              </a:rPr>
              <a:t>co-operation </a:t>
            </a:r>
            <a:br>
              <a:rPr lang="en-US" dirty="0" smtClean="0">
                <a:solidFill>
                  <a:srgbClr val="C00000"/>
                </a:solidFill>
              </a:rPr>
            </a:br>
            <a:endParaRPr lang="en-US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l"/>
            <a:r>
              <a:rPr lang="mr-IN" dirty="0" smtClean="0"/>
              <a:t/>
            </a:r>
            <a:br>
              <a:rPr lang="mr-IN" dirty="0" smtClean="0"/>
            </a:br>
            <a:r>
              <a:rPr lang="mr-IN" dirty="0" smtClean="0"/>
              <a:t>सहकाराचा अर्थ आणि व्याख्या:- </a:t>
            </a:r>
            <a:br>
              <a:rPr lang="mr-IN" dirty="0" smtClean="0"/>
            </a:br>
            <a:r>
              <a:rPr lang="mr-IN" dirty="0" smtClean="0"/>
              <a:t/>
            </a:r>
            <a:br>
              <a:rPr lang="mr-IN" dirty="0" smtClean="0"/>
            </a:br>
            <a:r>
              <a:rPr lang="mr-IN" dirty="0" smtClean="0"/>
              <a:t>सहकाराची </a:t>
            </a:r>
            <a:r>
              <a:rPr lang="mr-IN" dirty="0" smtClean="0"/>
              <a:t>वैशिष्ट्ये:-</a:t>
            </a:r>
            <a:r>
              <a:rPr lang="mr-IN" dirty="0" smtClean="0"/>
              <a:t/>
            </a:r>
            <a:br>
              <a:rPr lang="mr-IN" dirty="0" smtClean="0"/>
            </a:br>
            <a:r>
              <a:rPr lang="mr-IN" dirty="0" smtClean="0"/>
              <a:t>१)व्यक्तींचे संघटन </a:t>
            </a:r>
            <a:br>
              <a:rPr lang="mr-IN" dirty="0" smtClean="0"/>
            </a:br>
            <a:r>
              <a:rPr lang="mr-IN" dirty="0" smtClean="0"/>
              <a:t>२)आर्थिक संघटन </a:t>
            </a:r>
            <a:br>
              <a:rPr lang="mr-IN" dirty="0" smtClean="0"/>
            </a:br>
            <a:r>
              <a:rPr lang="mr-IN" dirty="0" smtClean="0"/>
              <a:t>३)विकासाचा मार्ग</a:t>
            </a:r>
            <a:br>
              <a:rPr lang="mr-IN" dirty="0" smtClean="0"/>
            </a:br>
            <a:r>
              <a:rPr lang="mr-IN" dirty="0" smtClean="0"/>
              <a:t>४)लोकशाही संघटन</a:t>
            </a:r>
            <a:br>
              <a:rPr lang="mr-IN" dirty="0" smtClean="0"/>
            </a:br>
            <a:r>
              <a:rPr lang="mr-IN" dirty="0" smtClean="0"/>
              <a:t>५)सेवाभाव </a:t>
            </a:r>
            <a:br>
              <a:rPr lang="mr-IN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l"/>
            <a:r>
              <a:rPr lang="mr-IN" dirty="0" smtClean="0"/>
              <a:t>६)सामाजिक जबाबदारी </a:t>
            </a:r>
            <a:br>
              <a:rPr lang="mr-IN" dirty="0" smtClean="0"/>
            </a:br>
            <a:r>
              <a:rPr lang="mr-IN" dirty="0" smtClean="0"/>
              <a:t>७)सामाजिक चळवळ </a:t>
            </a:r>
            <a:br>
              <a:rPr lang="mr-IN" dirty="0" smtClean="0"/>
            </a:br>
            <a:r>
              <a:rPr lang="mr-IN" dirty="0" smtClean="0">
                <a:solidFill>
                  <a:srgbClr val="FF00FF"/>
                </a:solidFill>
              </a:rPr>
              <a:t>सहकाराची तत्वे-</a:t>
            </a:r>
            <a:r>
              <a:rPr lang="mr-IN" dirty="0" smtClean="0"/>
              <a:t/>
            </a:r>
            <a:br>
              <a:rPr lang="mr-IN" dirty="0" smtClean="0"/>
            </a:br>
            <a:r>
              <a:rPr lang="mr-IN" dirty="0" smtClean="0"/>
              <a:t>व्याख्या </a:t>
            </a:r>
            <a:br>
              <a:rPr lang="mr-IN" dirty="0" smtClean="0"/>
            </a:br>
            <a:r>
              <a:rPr lang="mr-IN" dirty="0" smtClean="0">
                <a:solidFill>
                  <a:srgbClr val="3333FF"/>
                </a:solidFill>
              </a:rPr>
              <a:t>सहकार तत्वांची वैशिट्य-</a:t>
            </a:r>
            <a:r>
              <a:rPr lang="mr-IN" dirty="0" smtClean="0"/>
              <a:t/>
            </a:r>
            <a:br>
              <a:rPr lang="mr-IN" dirty="0" smtClean="0"/>
            </a:br>
            <a:r>
              <a:rPr lang="mr-IN" dirty="0" smtClean="0">
                <a:solidFill>
                  <a:srgbClr val="FF0000"/>
                </a:solidFill>
              </a:rPr>
              <a:t>नियम </a:t>
            </a:r>
            <a:r>
              <a:rPr lang="mr-IN" dirty="0" smtClean="0"/>
              <a:t/>
            </a:r>
            <a:br>
              <a:rPr lang="mr-IN" dirty="0" smtClean="0"/>
            </a:br>
            <a:r>
              <a:rPr lang="mr-IN" dirty="0" smtClean="0">
                <a:solidFill>
                  <a:srgbClr val="00CC00"/>
                </a:solidFill>
              </a:rPr>
              <a:t>उद्दिष्टे </a:t>
            </a:r>
            <a:r>
              <a:rPr lang="mr-IN" dirty="0" smtClean="0"/>
              <a:t/>
            </a:r>
            <a:br>
              <a:rPr lang="mr-IN" dirty="0" smtClean="0"/>
            </a:br>
            <a:r>
              <a:rPr lang="mr-IN" dirty="0" smtClean="0"/>
              <a:t>संघटनात्मक स्वरूप </a:t>
            </a:r>
            <a:br>
              <a:rPr lang="mr-IN" dirty="0" smtClean="0"/>
            </a:br>
            <a:r>
              <a:rPr lang="mr-IN" dirty="0" smtClean="0"/>
              <a:t>कार्यात्मक स्वरूप </a:t>
            </a:r>
            <a:br>
              <a:rPr lang="mr-IN" dirty="0" smtClean="0"/>
            </a:br>
            <a:r>
              <a:rPr lang="mr-IN" dirty="0" smtClean="0"/>
              <a:t>लोकशाही 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l"/>
            <a:r>
              <a:rPr lang="mr-IN" dirty="0" smtClean="0">
                <a:solidFill>
                  <a:srgbClr val="3333CC"/>
                </a:solidFill>
              </a:rPr>
              <a:t>रॉश्डेल ची सहकार </a:t>
            </a:r>
            <a:r>
              <a:rPr lang="mr-IN" dirty="0" smtClean="0">
                <a:solidFill>
                  <a:srgbClr val="3333CC"/>
                </a:solidFill>
              </a:rPr>
              <a:t>तत्वे:-</a:t>
            </a:r>
            <a:r>
              <a:rPr lang="mr-IN" dirty="0" smtClean="0">
                <a:solidFill>
                  <a:srgbClr val="3333CC"/>
                </a:solidFill>
              </a:rPr>
              <a:t/>
            </a:r>
            <a:br>
              <a:rPr lang="mr-IN" dirty="0" smtClean="0">
                <a:solidFill>
                  <a:srgbClr val="3333CC"/>
                </a:solidFill>
              </a:rPr>
            </a:br>
            <a:r>
              <a:rPr lang="mr-IN" dirty="0" smtClean="0"/>
              <a:t>१) खुले </a:t>
            </a:r>
            <a:r>
              <a:rPr lang="mr-IN" dirty="0" smtClean="0"/>
              <a:t>सभासदत्व </a:t>
            </a:r>
            <a:br>
              <a:rPr lang="mr-IN" dirty="0" smtClean="0"/>
            </a:br>
            <a:r>
              <a:rPr lang="mr-IN" dirty="0" smtClean="0"/>
              <a:t>२) लोकशाही </a:t>
            </a:r>
            <a:r>
              <a:rPr lang="mr-IN" dirty="0" smtClean="0"/>
              <a:t>नियंत्रण </a:t>
            </a:r>
            <a:br>
              <a:rPr lang="mr-IN" dirty="0" smtClean="0"/>
            </a:br>
            <a:r>
              <a:rPr lang="mr-IN" dirty="0" smtClean="0"/>
              <a:t>३) आधीक्याचे </a:t>
            </a:r>
            <a:r>
              <a:rPr lang="mr-IN" dirty="0" smtClean="0"/>
              <a:t>वाटप</a:t>
            </a:r>
            <a:br>
              <a:rPr lang="mr-IN" dirty="0" smtClean="0"/>
            </a:br>
            <a:r>
              <a:rPr lang="mr-IN" dirty="0" smtClean="0"/>
              <a:t>४) मर्यादित </a:t>
            </a:r>
            <a:r>
              <a:rPr lang="mr-IN" dirty="0" smtClean="0"/>
              <a:t>व्याज</a:t>
            </a:r>
            <a:br>
              <a:rPr lang="mr-IN" dirty="0" smtClean="0"/>
            </a:br>
            <a:r>
              <a:rPr lang="mr-IN" dirty="0" smtClean="0"/>
              <a:t>५) सहकारी </a:t>
            </a:r>
            <a:r>
              <a:rPr lang="mr-IN" dirty="0" smtClean="0"/>
              <a:t>प्रशिक्षण </a:t>
            </a:r>
            <a:r>
              <a:rPr lang="mr-IN" dirty="0" smtClean="0"/>
              <a:t/>
            </a:r>
            <a:br>
              <a:rPr lang="mr-IN" dirty="0" smtClean="0"/>
            </a:br>
            <a:r>
              <a:rPr lang="mr-IN" dirty="0" smtClean="0"/>
              <a:t>६) रोखीचे </a:t>
            </a:r>
            <a:r>
              <a:rPr lang="mr-IN" dirty="0" smtClean="0"/>
              <a:t>व्यवहार </a:t>
            </a:r>
            <a:br>
              <a:rPr lang="mr-IN" dirty="0" smtClean="0"/>
            </a:br>
            <a:r>
              <a:rPr lang="mr-IN" dirty="0" smtClean="0"/>
              <a:t>७) राजकीय </a:t>
            </a:r>
            <a:r>
              <a:rPr lang="mr-IN" dirty="0" smtClean="0"/>
              <a:t>अलिप्तता </a:t>
            </a:r>
            <a:br>
              <a:rPr lang="mr-IN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l"/>
            <a:r>
              <a:rPr lang="mr-IN" dirty="0" smtClean="0">
                <a:solidFill>
                  <a:srgbClr val="990000"/>
                </a:solidFill>
              </a:rPr>
              <a:t>१९९५ ची तत्वे-</a:t>
            </a:r>
            <a:r>
              <a:rPr lang="mr-IN" dirty="0" smtClean="0"/>
              <a:t/>
            </a:r>
            <a:br>
              <a:rPr lang="mr-IN" dirty="0" smtClean="0"/>
            </a:br>
            <a:r>
              <a:rPr lang="mr-IN" dirty="0" smtClean="0"/>
              <a:t>१) खुले </a:t>
            </a:r>
            <a:r>
              <a:rPr lang="mr-IN" dirty="0" smtClean="0"/>
              <a:t>सभासदत्व </a:t>
            </a:r>
            <a:br>
              <a:rPr lang="mr-IN" dirty="0" smtClean="0"/>
            </a:br>
            <a:r>
              <a:rPr lang="mr-IN" dirty="0" smtClean="0"/>
              <a:t>२) लोकशाही </a:t>
            </a:r>
            <a:r>
              <a:rPr lang="mr-IN" dirty="0" smtClean="0"/>
              <a:t>नियंत्रण </a:t>
            </a:r>
            <a:br>
              <a:rPr lang="mr-IN" dirty="0" smtClean="0"/>
            </a:br>
            <a:r>
              <a:rPr lang="mr-IN" dirty="0" smtClean="0"/>
              <a:t>३) सभासदांचा </a:t>
            </a:r>
            <a:r>
              <a:rPr lang="mr-IN" dirty="0" smtClean="0"/>
              <a:t>सहभाग </a:t>
            </a:r>
            <a:br>
              <a:rPr lang="mr-IN" dirty="0" smtClean="0"/>
            </a:br>
            <a:r>
              <a:rPr lang="mr-IN" dirty="0" smtClean="0"/>
              <a:t>४) शिक्षण-प्रशिक्षण </a:t>
            </a:r>
            <a:r>
              <a:rPr lang="mr-IN" dirty="0" smtClean="0"/>
              <a:t/>
            </a:r>
            <a:br>
              <a:rPr lang="mr-IN" dirty="0" smtClean="0"/>
            </a:br>
            <a:r>
              <a:rPr lang="mr-IN" dirty="0" smtClean="0"/>
              <a:t>५) सामिजिक </a:t>
            </a:r>
            <a:r>
              <a:rPr lang="mr-IN" dirty="0" smtClean="0"/>
              <a:t>जबाबदारी</a:t>
            </a:r>
            <a:br>
              <a:rPr lang="mr-IN" dirty="0" smtClean="0"/>
            </a:br>
            <a:r>
              <a:rPr lang="mr-IN" dirty="0" smtClean="0"/>
              <a:t>६) स्वायत्तता </a:t>
            </a:r>
            <a:r>
              <a:rPr lang="mr-IN" dirty="0" smtClean="0"/>
              <a:t/>
            </a:r>
            <a:br>
              <a:rPr lang="mr-IN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83362"/>
          </a:xfrm>
        </p:spPr>
        <p:txBody>
          <a:bodyPr/>
          <a:lstStyle/>
          <a:p>
            <a:r>
              <a:rPr lang="en-US" dirty="0" smtClean="0"/>
              <a:t>Thank You 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17</Words>
  <Application>Microsoft Office PowerPoint</Application>
  <PresentationFormat>On-screen Show (4:3)</PresentationFormat>
  <Paragraphs>6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B. A. II   Semester - V  co-operation  </vt:lpstr>
      <vt:lpstr> सहकाराचा अर्थ आणि व्याख्या:-   सहकाराची वैशिष्ट्ये:- १)व्यक्तींचे संघटन  २)आर्थिक संघटन  ३)विकासाचा मार्ग ४)लोकशाही संघटन ५)सेवाभाव  </vt:lpstr>
      <vt:lpstr>६)सामाजिक जबाबदारी  ७)सामाजिक चळवळ  सहकाराची तत्वे- व्याख्या  सहकार तत्वांची वैशिट्य- नियम  उद्दिष्टे  संघटनात्मक स्वरूप  कार्यात्मक स्वरूप  लोकशाही </vt:lpstr>
      <vt:lpstr>रॉश्डेल ची सहकार तत्वे:- १) खुले सभासदत्व  २) लोकशाही नियंत्रण  ३) आधीक्याचे वाटप ४) मर्यादित व्याज ५) सहकारी प्रशिक्षण  ६) रोखीचे व्यवहार  ७) राजकीय अलिप्तता  </vt:lpstr>
      <vt:lpstr>१९९५ ची तत्वे- १) खुले सभासदत्व  २) लोकशाही नियंत्रण  ३) सभासदांचा सहभाग  ४) शिक्षण-प्रशिक्षण  ५) सामिजिक जबाबदारी ६) स्वायत्तता  </vt:lpstr>
      <vt:lpstr>Thank You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सहकार- अर्थ  व्याख्या  सहकाराची वैशिट्य- १)व्यक्तींचे संघटन  २)आर्थिक संघटन  ३)विकासाचा मार्ग ४)लोकशाही संघटन ५)सेवाभाव</dc:title>
  <dc:creator>dell</dc:creator>
  <cp:lastModifiedBy>dell</cp:lastModifiedBy>
  <cp:revision>4</cp:revision>
  <dcterms:created xsi:type="dcterms:W3CDTF">2019-11-30T05:03:52Z</dcterms:created>
  <dcterms:modified xsi:type="dcterms:W3CDTF">2019-12-01T03:33:14Z</dcterms:modified>
</cp:coreProperties>
</file>