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3" r:id="rId3"/>
    <p:sldId id="262" r:id="rId4"/>
    <p:sldId id="261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2023/10/8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2023/10/8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78327" y="0"/>
            <a:ext cx="11635345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IV Direction &amp; Communication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संदेशवहन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व्याख्या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</a:rPr>
              <a:t>दोन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किंवा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दोन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पेक्षा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अधिक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व्यक्तींमध्ये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माहिती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मते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कल्पना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भावना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यांची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होणारी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देवाण-घेवाण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म्हणजे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संदेशवहन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होय</a:t>
            </a:r>
            <a:r>
              <a:rPr lang="en-US" sz="2800" b="1" dirty="0">
                <a:solidFill>
                  <a:srgbClr val="002060"/>
                </a:solidFill>
              </a:rPr>
              <a:t>. </a:t>
            </a:r>
            <a:r>
              <a:rPr lang="en-US" sz="2800" b="1" dirty="0">
                <a:solidFill>
                  <a:srgbClr val="FF0000"/>
                </a:solidFill>
              </a:rPr>
              <a:t>– </a:t>
            </a:r>
            <a:r>
              <a:rPr lang="en-US" sz="2800" b="1" dirty="0" err="1">
                <a:solidFill>
                  <a:srgbClr val="FF0000"/>
                </a:solidFill>
              </a:rPr>
              <a:t>न्यूमन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आणि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समर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एका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व्यक्तीने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दुसऱ्या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व्यक्तींशी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अर्थपूर्ण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समजेल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आणि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उमजेल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अशाप्रकारे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संबंध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प्रस्थापित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करणे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याला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संदेश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म्हणून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असे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म्हणतात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2800" b="1" dirty="0">
                <a:solidFill>
                  <a:srgbClr val="FF0000"/>
                </a:solidFill>
              </a:rPr>
              <a:t>– </a:t>
            </a:r>
            <a:r>
              <a:rPr lang="en-US" sz="2800" b="1" dirty="0" err="1">
                <a:solidFill>
                  <a:srgbClr val="FF0000"/>
                </a:solidFill>
              </a:rPr>
              <a:t>कुंटज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आणि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ओडोनेल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एका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व्यक्तीच्या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मनामध्ये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असणारी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कल्पना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विचार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भावना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मते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दुसऱ्याला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समजेल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अशी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प्रक्रिया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म्हणजे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संदेशवहन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होय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en-US" sz="2800" b="1" dirty="0">
              <a:solidFill>
                <a:srgbClr val="FF0000"/>
              </a:solidFill>
            </a:endParaRPr>
          </a:p>
          <a:p>
            <a:pPr algn="l"/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874075" y="51955"/>
            <a:ext cx="799728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संदेशवहनासाठी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आवश्यक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घटक</a:t>
            </a:r>
            <a:endParaRPr lang="en-US" sz="4000" b="1" dirty="0">
              <a:solidFill>
                <a:srgbClr val="7030A0"/>
              </a:solidFill>
            </a:endParaRP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DF2DA68-4047-4192-6B45-C62C496D6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075" y="2714538"/>
            <a:ext cx="8925048" cy="376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6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874075" y="51955"/>
            <a:ext cx="799728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संदेशवहनासाठी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आवश्यक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घटक</a:t>
            </a:r>
            <a:endParaRPr lang="en-US" sz="4000" b="1" dirty="0">
              <a:solidFill>
                <a:srgbClr val="7030A0"/>
              </a:solidFill>
            </a:endParaRPr>
          </a:p>
          <a:p>
            <a:r>
              <a:rPr lang="en-US" sz="4000" b="1" dirty="0">
                <a:solidFill>
                  <a:srgbClr val="7030A0"/>
                </a:solidFill>
              </a:rPr>
              <a:t> 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देणारा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माध्यम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संदेश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स्वीकारणारा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प्रत्याभरण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25</cp:revision>
  <dcterms:created xsi:type="dcterms:W3CDTF">2015-05-11T22:30:45Z</dcterms:created>
  <dcterms:modified xsi:type="dcterms:W3CDTF">2023-10-08T09:46:21Z</dcterms:modified>
</cp:coreProperties>
</file>