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5357FEA-ECEB-406D-95DD-005659E6156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0878ECA-67BB-44E0-84A6-A93886EBB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838200"/>
          </a:xfrm>
        </p:spPr>
        <p:txBody>
          <a:bodyPr>
            <a:normAutofit/>
          </a:bodyPr>
          <a:lstStyle/>
          <a:p>
            <a:r>
              <a:rPr lang="mr-IN" sz="2400" dirty="0" smtClean="0">
                <a:solidFill>
                  <a:schemeClr val="accent4"/>
                </a:solidFill>
              </a:rPr>
              <a:t>शिक्षण मंडळ, कराड संचलित </a:t>
            </a:r>
            <a:br>
              <a:rPr lang="mr-IN" sz="2400" dirty="0" smtClean="0">
                <a:solidFill>
                  <a:schemeClr val="accent4"/>
                </a:solidFill>
              </a:rPr>
            </a:br>
            <a:r>
              <a:rPr lang="mr-IN" sz="2400" dirty="0" smtClean="0">
                <a:solidFill>
                  <a:schemeClr val="accent4"/>
                </a:solidFill>
              </a:rPr>
              <a:t>महिला महाविद्यालय, कराड 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1"/>
            <a:ext cx="7772400" cy="1066800"/>
          </a:xfrm>
        </p:spPr>
        <p:txBody>
          <a:bodyPr>
            <a:normAutofit lnSpcReduction="10000"/>
          </a:bodyPr>
          <a:lstStyle/>
          <a:p>
            <a:r>
              <a:rPr lang="mr-IN" sz="3200" dirty="0" smtClean="0">
                <a:solidFill>
                  <a:srgbClr val="C00000"/>
                </a:solidFill>
              </a:rPr>
              <a:t>संविधान जागृती अभियान </a:t>
            </a:r>
          </a:p>
          <a:p>
            <a:r>
              <a:rPr lang="mr-IN" sz="3200" dirty="0" smtClean="0">
                <a:solidFill>
                  <a:srgbClr val="C00000"/>
                </a:solidFill>
              </a:rPr>
              <a:t>प्रश्न मंजुषा स्पर्धा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10200" y="3810000"/>
            <a:ext cx="3276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000" dirty="0" smtClean="0">
                <a:solidFill>
                  <a:srgbClr val="00B0F0"/>
                </a:solidFill>
              </a:rPr>
              <a:t>डॉ मधुरा प्र. मोहिते </a:t>
            </a:r>
          </a:p>
          <a:p>
            <a:r>
              <a:rPr lang="mr-IN" sz="2000" dirty="0" smtClean="0">
                <a:solidFill>
                  <a:srgbClr val="00B0F0"/>
                </a:solidFill>
              </a:rPr>
              <a:t>सहयोगी प्रध्यापक,</a:t>
            </a:r>
          </a:p>
          <a:p>
            <a:r>
              <a:rPr lang="mr-IN" sz="2000" dirty="0" smtClean="0">
                <a:solidFill>
                  <a:srgbClr val="00B0F0"/>
                </a:solidFill>
              </a:rPr>
              <a:t>महिला महाविद्यालय,कराड </a:t>
            </a:r>
            <a:endParaRPr lang="en-US" sz="20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अ) मालमत्तेचा अधिकार </a:t>
            </a:r>
          </a:p>
          <a:p>
            <a:r>
              <a:rPr lang="mr-IN" dirty="0" smtClean="0"/>
              <a:t>ब) मार्गदर्शक तत्वे </a:t>
            </a:r>
          </a:p>
          <a:p>
            <a:r>
              <a:rPr lang="mr-IN" dirty="0" smtClean="0"/>
              <a:t>क) सरनामा </a:t>
            </a:r>
          </a:p>
          <a:p>
            <a:r>
              <a:rPr lang="mr-IN" dirty="0" smtClean="0"/>
              <a:t>ड) मुलभूत कर्तव्ये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प्रश्न:९ </a:t>
            </a:r>
            <a:br>
              <a:rPr lang="mr-IN" dirty="0" smtClean="0"/>
            </a:br>
            <a:r>
              <a:rPr lang="mr-IN" dirty="0" smtClean="0"/>
              <a:t>संविधानाचा सर्वात मौल्यवान भाग </a:t>
            </a:r>
            <a:br>
              <a:rPr lang="mr-IN" dirty="0" smtClean="0"/>
            </a:br>
            <a:r>
              <a:rPr lang="mr-IN" dirty="0" smtClean="0"/>
              <a:t>कोणता आहे?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अ) ४ थे प्रकरण </a:t>
            </a:r>
          </a:p>
          <a:p>
            <a:r>
              <a:rPr lang="mr-IN" dirty="0" smtClean="0"/>
              <a:t>ब) ८ वे प्रकरण </a:t>
            </a:r>
          </a:p>
          <a:p>
            <a:r>
              <a:rPr lang="mr-IN" dirty="0" smtClean="0"/>
              <a:t>क) २ रे प्रकरण </a:t>
            </a:r>
          </a:p>
          <a:p>
            <a:r>
              <a:rPr lang="mr-IN" smtClean="0"/>
              <a:t>ड) ३ रे प्रकरण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प्रश्न१०:</a:t>
            </a:r>
            <a:br>
              <a:rPr lang="mr-IN" dirty="0" smtClean="0"/>
            </a:br>
            <a:r>
              <a:rPr lang="mr-IN" dirty="0" smtClean="0"/>
              <a:t>संविधानाच्या कितव्या प्रकरणात </a:t>
            </a:r>
            <a:br>
              <a:rPr lang="mr-IN" dirty="0" smtClean="0"/>
            </a:br>
            <a:r>
              <a:rPr lang="mr-IN" dirty="0" smtClean="0"/>
              <a:t>मुलभूत अधिकार लिहिलेले आहेत?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124200"/>
            <a:ext cx="7772400" cy="2895600"/>
          </a:xfrm>
        </p:spPr>
        <p:txBody>
          <a:bodyPr>
            <a:normAutofit/>
          </a:bodyPr>
          <a:lstStyle/>
          <a:p>
            <a:r>
              <a:rPr lang="mr-IN" sz="3600" dirty="0" smtClean="0"/>
              <a:t>अ) २६ जानेवारी १९५० </a:t>
            </a:r>
          </a:p>
          <a:p>
            <a:r>
              <a:rPr lang="mr-IN" sz="3600" dirty="0" smtClean="0"/>
              <a:t>ब) १५ ऑगस्ट १९४७ </a:t>
            </a:r>
          </a:p>
          <a:p>
            <a:r>
              <a:rPr lang="mr-IN" sz="3600" dirty="0" smtClean="0"/>
              <a:t>क) २६ नोव्हेंबर १९४९ </a:t>
            </a:r>
          </a:p>
          <a:p>
            <a:r>
              <a:rPr lang="mr-IN" sz="3600" dirty="0" smtClean="0"/>
              <a:t>ड) ९ डिसेंबर १९४६ 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mr-IN" dirty="0" smtClean="0"/>
              <a:t>प्रश्न:१ </a:t>
            </a:r>
            <a:br>
              <a:rPr lang="mr-IN" dirty="0" smtClean="0"/>
            </a:br>
            <a:r>
              <a:rPr lang="mr-IN" dirty="0" smtClean="0"/>
              <a:t>भारताचे संविधान कोणत्या दिवशी स्वीकारण्यात आले?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अ) डॉ.सच्चिदानंद सिन्हा</a:t>
            </a:r>
          </a:p>
          <a:p>
            <a:r>
              <a:rPr lang="mr-IN" dirty="0" smtClean="0"/>
              <a:t>ब) डॉ.राजेंद्र प्रसाद </a:t>
            </a:r>
          </a:p>
          <a:p>
            <a:r>
              <a:rPr lang="mr-IN" dirty="0" smtClean="0"/>
              <a:t>क) के. एम. मुन्शी </a:t>
            </a:r>
          </a:p>
          <a:p>
            <a:r>
              <a:rPr lang="mr-IN" dirty="0" smtClean="0"/>
              <a:t>डॉ. हृदयनाथ कुंझरू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343912"/>
          </a:xfrm>
        </p:spPr>
        <p:txBody>
          <a:bodyPr>
            <a:normAutofit fontScale="90000"/>
          </a:bodyPr>
          <a:lstStyle/>
          <a:p>
            <a:r>
              <a:rPr lang="mr-IN" dirty="0" smtClean="0"/>
              <a:t>प्रश्न:२</a:t>
            </a:r>
            <a:br>
              <a:rPr lang="mr-IN" dirty="0" smtClean="0"/>
            </a:br>
            <a:r>
              <a:rPr lang="mr-IN" dirty="0" smtClean="0"/>
              <a:t>घटना समितीचे अध्यक्ष कोण होते? </a:t>
            </a:r>
            <a:br>
              <a:rPr lang="mr-IN" dirty="0" smtClean="0"/>
            </a:br>
            <a:r>
              <a:rPr lang="mr-IN" dirty="0" smtClean="0"/>
              <a:t> 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अ) ९ डिसेंबर १९४६ </a:t>
            </a:r>
          </a:p>
          <a:p>
            <a:r>
              <a:rPr lang="mr-IN" dirty="0" smtClean="0"/>
              <a:t>ब) २२ सप्टेंबर १९३० </a:t>
            </a:r>
          </a:p>
          <a:p>
            <a:r>
              <a:rPr lang="mr-IN" dirty="0" smtClean="0"/>
              <a:t>क) १९ जानेवारी १९४६ </a:t>
            </a:r>
          </a:p>
          <a:p>
            <a:r>
              <a:rPr lang="mr-IN" dirty="0" smtClean="0"/>
              <a:t>ड) २६ मार्च १९१७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प्रश्न३:</a:t>
            </a:r>
            <a:br>
              <a:rPr lang="mr-IN" dirty="0" smtClean="0"/>
            </a:br>
            <a:r>
              <a:rPr lang="mr-IN" dirty="0" smtClean="0"/>
              <a:t>घटना समितीची पहिली बैठक केव्हा </a:t>
            </a:r>
            <a:br>
              <a:rPr lang="mr-IN" dirty="0" smtClean="0"/>
            </a:br>
            <a:r>
              <a:rPr lang="mr-IN" dirty="0" smtClean="0"/>
              <a:t>घेण्यात आली?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अ) डॉ.शामाप्रसाद मुखर्जी </a:t>
            </a:r>
          </a:p>
          <a:p>
            <a:r>
              <a:rPr lang="mr-IN" dirty="0" smtClean="0"/>
              <a:t>ब) एम.सी. छगला</a:t>
            </a:r>
          </a:p>
          <a:p>
            <a:r>
              <a:rPr lang="mr-IN" dirty="0" smtClean="0"/>
              <a:t>क) पं. ठाकुरदास भार्गव </a:t>
            </a:r>
          </a:p>
          <a:p>
            <a:r>
              <a:rPr lang="mr-IN" dirty="0" smtClean="0"/>
              <a:t>ड) डॉ. बाबासाहेब आंबेडकर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प्रश्न:४ </a:t>
            </a:r>
            <a:br>
              <a:rPr lang="mr-IN" dirty="0" smtClean="0"/>
            </a:br>
            <a:r>
              <a:rPr lang="mr-IN" dirty="0" smtClean="0"/>
              <a:t>मसुदा समितीचे अध्यक्ष कोण होते 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अ) क्रीप्स योजना </a:t>
            </a:r>
          </a:p>
          <a:p>
            <a:r>
              <a:rPr lang="mr-IN" dirty="0" smtClean="0"/>
              <a:t>ब) त्रिमंत्री योजना </a:t>
            </a:r>
          </a:p>
          <a:p>
            <a:r>
              <a:rPr lang="mr-IN" dirty="0" smtClean="0"/>
              <a:t>क) सायमन योजना </a:t>
            </a:r>
          </a:p>
          <a:p>
            <a:r>
              <a:rPr lang="mr-IN" dirty="0" smtClean="0"/>
              <a:t>ड) लॉर्ड मेयो योजना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प्रश्न: ५ </a:t>
            </a:r>
            <a:br>
              <a:rPr lang="mr-IN" dirty="0" smtClean="0"/>
            </a:br>
            <a:r>
              <a:rPr lang="mr-IN" dirty="0" smtClean="0"/>
              <a:t>कोणत्या योजने नुसार घटना समिती अस्तित्वात आली?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514600"/>
          </a:xfrm>
        </p:spPr>
        <p:txBody>
          <a:bodyPr/>
          <a:lstStyle/>
          <a:p>
            <a:r>
              <a:rPr lang="mr-IN" dirty="0" smtClean="0"/>
              <a:t>अ) ३९५ </a:t>
            </a:r>
          </a:p>
          <a:p>
            <a:r>
              <a:rPr lang="mr-IN" dirty="0" smtClean="0"/>
              <a:t>ब) ३६५ </a:t>
            </a:r>
          </a:p>
          <a:p>
            <a:r>
              <a:rPr lang="mr-IN" dirty="0" smtClean="0"/>
              <a:t>क) ४०४ </a:t>
            </a:r>
          </a:p>
          <a:p>
            <a:r>
              <a:rPr lang="mr-IN" dirty="0" smtClean="0"/>
              <a:t>ड) ४४७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38200"/>
            <a:ext cx="8229600" cy="4267200"/>
          </a:xfrm>
        </p:spPr>
        <p:txBody>
          <a:bodyPr>
            <a:normAutofit fontScale="90000"/>
          </a:bodyPr>
          <a:lstStyle/>
          <a:p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प्रश्न:६</a:t>
            </a:r>
            <a:br>
              <a:rPr lang="mr-IN" dirty="0" smtClean="0"/>
            </a:br>
            <a:r>
              <a:rPr lang="mr-IN" dirty="0" smtClean="0"/>
              <a:t>भारताच्या संविधानामध्ये सध्या किती कलमे आहेत? 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अ) संसद </a:t>
            </a:r>
          </a:p>
          <a:p>
            <a:r>
              <a:rPr lang="mr-IN" dirty="0" smtClean="0"/>
              <a:t>ब) न्याय मंडळ </a:t>
            </a:r>
          </a:p>
          <a:p>
            <a:r>
              <a:rPr lang="mr-IN" dirty="0" smtClean="0"/>
              <a:t>क) भारतीय जनता </a:t>
            </a:r>
          </a:p>
          <a:p>
            <a:r>
              <a:rPr lang="mr-IN" dirty="0" smtClean="0"/>
              <a:t>ड) राष्ट्रपती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प्रश्न:७ </a:t>
            </a:r>
            <a:br>
              <a:rPr lang="mr-IN" dirty="0" smtClean="0"/>
            </a:br>
            <a:r>
              <a:rPr lang="mr-IN" dirty="0" smtClean="0"/>
              <a:t>संविधानाचे उगमस्थान कोणते आहे?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अ) १५ ऑगस्ट १९४७ </a:t>
            </a:r>
          </a:p>
          <a:p>
            <a:r>
              <a:rPr lang="mr-IN" dirty="0" smtClean="0"/>
              <a:t>ब) २६ जानेवारी १९५० </a:t>
            </a:r>
          </a:p>
          <a:p>
            <a:r>
              <a:rPr lang="mr-IN" dirty="0" smtClean="0"/>
              <a:t>क) २६ नोव्हेंबर १९४७ </a:t>
            </a:r>
          </a:p>
          <a:p>
            <a:r>
              <a:rPr lang="mr-IN" dirty="0" smtClean="0"/>
              <a:t>ड) १५ ऑगस्ट १९५०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प्रश्न:८ </a:t>
            </a:r>
            <a:br>
              <a:rPr lang="mr-IN" dirty="0" smtClean="0"/>
            </a:br>
            <a:r>
              <a:rPr lang="mr-IN" dirty="0" smtClean="0"/>
              <a:t>संविधानाची अमलबजावणी केव्हा पासून सुरु झाली?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</TotalTime>
  <Words>212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शिक्षण मंडळ, कराड संचलित  महिला महाविद्यालय, कराड </vt:lpstr>
      <vt:lpstr>प्रश्न:१  भारताचे संविधान कोणत्या दिवशी स्वीकारण्यात आले?</vt:lpstr>
      <vt:lpstr>प्रश्न:२ घटना समितीचे अध्यक्ष कोण होते?    </vt:lpstr>
      <vt:lpstr>प्रश्न३: घटना समितीची पहिली बैठक केव्हा  घेण्यात आली?</vt:lpstr>
      <vt:lpstr>प्रश्न:४  मसुदा समितीचे अध्यक्ष कोण होते ?</vt:lpstr>
      <vt:lpstr>प्रश्न: ५  कोणत्या योजने नुसार घटना समिती अस्तित्वात आली?</vt:lpstr>
      <vt:lpstr>   प्रश्न:६ भारताच्या संविधानामध्ये सध्या किती कलमे आहेत?  </vt:lpstr>
      <vt:lpstr>प्रश्न:७  संविधानाचे उगमस्थान कोणते आहे?</vt:lpstr>
      <vt:lpstr>प्रश्न:८  संविधानाची अमलबजावणी केव्हा पासून सुरु झाली?</vt:lpstr>
      <vt:lpstr>प्रश्न:९  संविधानाचा सर्वात मौल्यवान भाग  कोणता आहे?</vt:lpstr>
      <vt:lpstr>प्रश्न१०: संविधानाच्या कितव्या प्रकरणात  मुलभूत अधिकार लिहिलेले आहेत?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संविधान जागृती अभियान</dc:title>
  <dc:creator>Vostro</dc:creator>
  <cp:lastModifiedBy>Admin</cp:lastModifiedBy>
  <cp:revision>17</cp:revision>
  <dcterms:created xsi:type="dcterms:W3CDTF">2020-01-24T14:03:03Z</dcterms:created>
  <dcterms:modified xsi:type="dcterms:W3CDTF">2021-09-03T05:00:43Z</dcterms:modified>
</cp:coreProperties>
</file>