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59773" y="0"/>
            <a:ext cx="1193222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व्यवस्थापन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सिद्धांतांच्या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विकासामध्ये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योगदान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जॉर्ज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एल्टन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मेयो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यांचे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मधील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योगदान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जीवन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परिचय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चाचणी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विभागातील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अभ्यास</a:t>
            </a:r>
            <a:r>
              <a:rPr lang="en-US" sz="2800" b="1" dirty="0">
                <a:solidFill>
                  <a:srgbClr val="002060"/>
                </a:solidFill>
              </a:rPr>
              <a:t> –</a:t>
            </a:r>
          </a:p>
          <a:p>
            <a:pPr marL="571500" indent="-571500" algn="l">
              <a:buAutoNum type="romanLcParenR"/>
            </a:pPr>
            <a:r>
              <a:rPr lang="en-GB" sz="2800" b="1" dirty="0" err="1">
                <a:solidFill>
                  <a:srgbClr val="002060"/>
                </a:solidFill>
              </a:rPr>
              <a:t>प्रकाश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याविषयी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प्रयोग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71500" indent="-571500" algn="l">
              <a:buAutoNum type="romanLcParenR"/>
            </a:pPr>
            <a:endParaRPr lang="en-US" sz="2800" b="1" dirty="0">
              <a:solidFill>
                <a:srgbClr val="002060"/>
              </a:solidFill>
            </a:endParaRPr>
          </a:p>
          <a:p>
            <a:pPr marL="571500" indent="-571500" algn="l">
              <a:buAutoNum type="romanLcParenR"/>
            </a:pPr>
            <a:r>
              <a:rPr lang="en-GB" sz="2800" b="1" dirty="0" err="1">
                <a:solidFill>
                  <a:srgbClr val="002060"/>
                </a:solidFill>
              </a:rPr>
              <a:t>पुरवठा</a:t>
            </a:r>
            <a:r>
              <a:rPr lang="en-GB" sz="2800" b="1" dirty="0">
                <a:solidFill>
                  <a:srgbClr val="002060"/>
                </a:solidFill>
              </a:rPr>
              <a:t> व </a:t>
            </a:r>
            <a:r>
              <a:rPr lang="en-GB" sz="2800" b="1" dirty="0" err="1">
                <a:solidFill>
                  <a:srgbClr val="002060"/>
                </a:solidFill>
              </a:rPr>
              <a:t>जोडकाम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विभाग</a:t>
            </a:r>
            <a:endParaRPr lang="en-US" sz="2800" b="1" dirty="0">
              <a:solidFill>
                <a:srgbClr val="002060"/>
              </a:solidFill>
            </a:endParaRPr>
          </a:p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259773" y="0"/>
            <a:ext cx="1193222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 Introduction to Management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व्यवस्थापन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सिद्धांतांच्या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विकासामध्ये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योगदान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जॉर्ज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एल्टन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मेयो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यांचे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व्यवस्थापना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मधील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योगदान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मुलाखती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निरीक्षणात्मक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अभ्यास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i-IN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हॉथॉर्न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प्रयोगाचे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निष्कर्ष</a:t>
            </a:r>
            <a:endParaRPr lang="en-US" sz="2800" b="1" dirty="0">
              <a:solidFill>
                <a:srgbClr val="002060"/>
              </a:solidFill>
            </a:endParaRP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8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20</cp:revision>
  <dcterms:created xsi:type="dcterms:W3CDTF">2015-05-11T22:30:45Z</dcterms:created>
  <dcterms:modified xsi:type="dcterms:W3CDTF">2023-10-07T12:12:10Z</dcterms:modified>
</cp:coreProperties>
</file>