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2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z="1800"/>
              <a:t>Click to edit Master subtitle style</a:t>
            </a:r>
            <a:endParaRPr lang="en-US" sz="1800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1849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z="2400"/>
              <a:t>Click to edit Master text styles</a:t>
            </a:r>
          </a:p>
          <a:p>
            <a:pPr lvl="1"/>
            <a:r>
              <a:rPr lang="en-US" altLang="zh-CN" sz="2100"/>
              <a:t>Second level</a:t>
            </a:r>
          </a:p>
          <a:p>
            <a:pPr lvl="2"/>
            <a:r>
              <a:rPr lang="en-US" altLang="zh-CN" sz="1800"/>
              <a:t>Third level</a:t>
            </a:r>
          </a:p>
          <a:p>
            <a:pPr lvl="3"/>
            <a:r>
              <a:rPr lang="en-US" altLang="zh-CN" sz="1500"/>
              <a:t>Fourth level</a:t>
            </a:r>
          </a:p>
          <a:p>
            <a:pPr lvl="4"/>
            <a:r>
              <a:rPr lang="en-US" altLang="zh-CN" sz="1500"/>
              <a:t>Fifth level</a:t>
            </a:r>
            <a:endParaRPr lang="en-US" sz="1500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z="2400"/>
              <a:t>Click icon to add picture</a:t>
            </a:r>
            <a:endParaRPr lang="en-US" sz="2400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z="900" smtClean="0"/>
              <a:t>2023/10/7</a:t>
            </a:fld>
            <a:endParaRPr lang="zh-CN" altLang="en-US" sz="90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z="900" smtClean="0"/>
              <a:t>‹#›</a:t>
            </a:fld>
            <a:endParaRPr lang="zh-CN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259773" y="0"/>
            <a:ext cx="1193222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 Introduction to Management </a:t>
            </a:r>
          </a:p>
          <a:p>
            <a:pPr lvl="3"/>
            <a:endParaRPr lang="en-US" sz="2800" b="1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4800" b="1" dirty="0" err="1">
                <a:solidFill>
                  <a:srgbClr val="7030A0"/>
                </a:solidFill>
              </a:rPr>
              <a:t>व्यवस्थापन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GB" sz="4800" b="1" dirty="0" err="1">
                <a:solidFill>
                  <a:srgbClr val="7030A0"/>
                </a:solidFill>
              </a:rPr>
              <a:t>सिद्धांतांच्या</a:t>
            </a:r>
            <a:r>
              <a:rPr lang="en-GB" sz="4800" b="1" dirty="0">
                <a:solidFill>
                  <a:srgbClr val="7030A0"/>
                </a:solidFill>
              </a:rPr>
              <a:t> </a:t>
            </a:r>
            <a:r>
              <a:rPr lang="en-GB" sz="4800" b="1" dirty="0" err="1">
                <a:solidFill>
                  <a:srgbClr val="7030A0"/>
                </a:solidFill>
              </a:rPr>
              <a:t>विकासामध्ये</a:t>
            </a:r>
            <a:r>
              <a:rPr lang="en-GB" sz="4800" b="1" dirty="0">
                <a:solidFill>
                  <a:srgbClr val="7030A0"/>
                </a:solidFill>
              </a:rPr>
              <a:t> </a:t>
            </a:r>
            <a:r>
              <a:rPr lang="en-GB" sz="4800" b="1" dirty="0" err="1">
                <a:solidFill>
                  <a:srgbClr val="7030A0"/>
                </a:solidFill>
              </a:rPr>
              <a:t>योगदान</a:t>
            </a:r>
            <a:endParaRPr lang="en-US" sz="4800" b="1" dirty="0">
              <a:solidFill>
                <a:srgbClr val="7030A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जॉर्ज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एल्टन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मेयो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यांचे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व्यवस्थापना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मधील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योगदान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जीवन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परिचय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चाचणी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विभागातील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अभ्यास</a:t>
            </a:r>
            <a:r>
              <a:rPr lang="en-US" sz="2800" b="1" dirty="0">
                <a:solidFill>
                  <a:srgbClr val="002060"/>
                </a:solidFill>
              </a:rPr>
              <a:t> –</a:t>
            </a:r>
          </a:p>
          <a:p>
            <a:pPr marL="571500" indent="-571500" algn="l">
              <a:buAutoNum type="romanLcParenR"/>
            </a:pPr>
            <a:r>
              <a:rPr lang="en-GB" sz="2800" b="1" dirty="0" err="1">
                <a:solidFill>
                  <a:srgbClr val="002060"/>
                </a:solidFill>
              </a:rPr>
              <a:t>प्रकाश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याविषयी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प्रयोग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  <a:p>
            <a:pPr marL="571500" indent="-571500" algn="l">
              <a:buAutoNum type="romanLcParenR"/>
            </a:pPr>
            <a:endParaRPr lang="en-US" sz="2800" b="1" dirty="0">
              <a:solidFill>
                <a:srgbClr val="002060"/>
              </a:solidFill>
            </a:endParaRPr>
          </a:p>
          <a:p>
            <a:pPr marL="571500" indent="-571500" algn="l">
              <a:buAutoNum type="romanLcParenR"/>
            </a:pPr>
            <a:r>
              <a:rPr lang="en-GB" sz="2800" b="1" dirty="0" err="1">
                <a:solidFill>
                  <a:srgbClr val="002060"/>
                </a:solidFill>
              </a:rPr>
              <a:t>पुरवठा</a:t>
            </a:r>
            <a:r>
              <a:rPr lang="en-GB" sz="2800" b="1" dirty="0">
                <a:solidFill>
                  <a:srgbClr val="002060"/>
                </a:solidFill>
              </a:rPr>
              <a:t> व </a:t>
            </a:r>
            <a:r>
              <a:rPr lang="en-GB" sz="2800" b="1" dirty="0" err="1">
                <a:solidFill>
                  <a:srgbClr val="002060"/>
                </a:solidFill>
              </a:rPr>
              <a:t>जोडकाम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विभाग</a:t>
            </a:r>
            <a:endParaRPr lang="en-US" sz="2800" b="1" dirty="0">
              <a:solidFill>
                <a:srgbClr val="002060"/>
              </a:solidFill>
            </a:endParaRPr>
          </a:p>
          <a:p>
            <a:pPr algn="l"/>
            <a:endParaRPr lang="en-US" sz="2800" b="1" dirty="0">
              <a:solidFill>
                <a:srgbClr val="002060"/>
              </a:solidFill>
            </a:endParaRPr>
          </a:p>
          <a:p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3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259773" y="0"/>
            <a:ext cx="1193222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 Introduction to Management </a:t>
            </a:r>
          </a:p>
          <a:p>
            <a:pPr lvl="3"/>
            <a:endParaRPr lang="en-US" sz="2800" b="1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4800" b="1" dirty="0" err="1">
                <a:solidFill>
                  <a:srgbClr val="7030A0"/>
                </a:solidFill>
              </a:rPr>
              <a:t>व्यवस्थापन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GB" sz="4800" b="1" dirty="0" err="1">
                <a:solidFill>
                  <a:srgbClr val="7030A0"/>
                </a:solidFill>
              </a:rPr>
              <a:t>सिद्धांतांच्या</a:t>
            </a:r>
            <a:r>
              <a:rPr lang="en-GB" sz="4800" b="1" dirty="0">
                <a:solidFill>
                  <a:srgbClr val="7030A0"/>
                </a:solidFill>
              </a:rPr>
              <a:t> </a:t>
            </a:r>
            <a:r>
              <a:rPr lang="en-GB" sz="4800" b="1" dirty="0" err="1">
                <a:solidFill>
                  <a:srgbClr val="7030A0"/>
                </a:solidFill>
              </a:rPr>
              <a:t>विकासामध्ये</a:t>
            </a:r>
            <a:r>
              <a:rPr lang="en-GB" sz="4800" b="1" dirty="0">
                <a:solidFill>
                  <a:srgbClr val="7030A0"/>
                </a:solidFill>
              </a:rPr>
              <a:t> </a:t>
            </a:r>
            <a:r>
              <a:rPr lang="en-GB" sz="4800" b="1" dirty="0" err="1">
                <a:solidFill>
                  <a:srgbClr val="7030A0"/>
                </a:solidFill>
              </a:rPr>
              <a:t>योगदान</a:t>
            </a:r>
            <a:endParaRPr lang="en-US" sz="4800" b="1" dirty="0">
              <a:solidFill>
                <a:srgbClr val="7030A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4800" b="1" dirty="0">
              <a:solidFill>
                <a:srgbClr val="7030A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जॉर्ज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एल्टन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मेयो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यांचे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व्यवस्थापना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मधील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</a:rPr>
              <a:t>योगदान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b="1" dirty="0">
              <a:solidFill>
                <a:srgbClr val="002060"/>
              </a:solidFill>
            </a:endParaRPr>
          </a:p>
          <a:p>
            <a:pPr algn="l"/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मुलाखती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निरीक्षणात्मक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अभ्यास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i-IN" sz="2800" b="1" i="0" dirty="0" err="1">
                <a:solidFill>
                  <a:schemeClr val="accent5">
                    <a:lumMod val="50000"/>
                  </a:schemeClr>
                </a:solidFill>
                <a:effectLst/>
                <a:latin typeface="Roboto" panose="02000000000000000000" pitchFamily="2" charset="0"/>
              </a:rPr>
              <a:t>हॉथॉर्न</a:t>
            </a:r>
            <a:r>
              <a:rPr lang="en-US" sz="2800" b="1" i="0" dirty="0">
                <a:solidFill>
                  <a:schemeClr val="accent5">
                    <a:lumMod val="50000"/>
                  </a:schemeClr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प्रयोगाचे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निष्कर्ष</a:t>
            </a:r>
            <a:endParaRPr lang="en-US" sz="2800" b="1" dirty="0">
              <a:solidFill>
                <a:srgbClr val="002060"/>
              </a:solidFill>
            </a:endParaRPr>
          </a:p>
          <a:p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08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93823-1B3C-4E41-BA33-7E25B2B9B85C}"/>
              </a:ext>
            </a:extLst>
          </p:cNvPr>
          <p:cNvSpPr txBox="1"/>
          <p:nvPr/>
        </p:nvSpPr>
        <p:spPr>
          <a:xfrm>
            <a:off x="5102679" y="2332759"/>
            <a:ext cx="690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/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6986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SM-A207F</dc:creator>
  <cp:lastModifiedBy>Kishorg1107@gmail.com</cp:lastModifiedBy>
  <cp:revision>20</cp:revision>
  <dcterms:created xsi:type="dcterms:W3CDTF">2015-05-11T22:30:45Z</dcterms:created>
  <dcterms:modified xsi:type="dcterms:W3CDTF">2023-10-07T12:12:10Z</dcterms:modified>
</cp:coreProperties>
</file>