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59773" y="0"/>
            <a:ext cx="1193222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सिद्धांतांच्या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विकासामध्ये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योगदान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पीटर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ड्रकर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यांचे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मधील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योगदान</a:t>
            </a:r>
            <a:r>
              <a:rPr lang="en-US" sz="2800" b="1" dirty="0">
                <a:solidFill>
                  <a:srgbClr val="002060"/>
                </a:solidFill>
              </a:rPr>
              <a:t> - </a:t>
            </a: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जीवन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परिचय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संकल्पना</a:t>
            </a:r>
            <a:r>
              <a:rPr lang="en-US" sz="2800" b="1" dirty="0">
                <a:solidFill>
                  <a:srgbClr val="002060"/>
                </a:solidFill>
              </a:rPr>
              <a:t> –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व्यवस्थापनासाठी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आवश्यक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घटक</a:t>
            </a:r>
            <a:endParaRPr lang="en-US" sz="2800" b="1" dirty="0">
              <a:solidFill>
                <a:srgbClr val="002060"/>
              </a:solidFill>
            </a:endParaRPr>
          </a:p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59773" y="0"/>
            <a:ext cx="1193222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सिद्धांतांच्या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विकासामध्ये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योगदान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पीटर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ड्रकर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यांचे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मधील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योगदान</a:t>
            </a:r>
            <a:r>
              <a:rPr lang="en-US" sz="2800" b="1" dirty="0">
                <a:solidFill>
                  <a:srgbClr val="002060"/>
                </a:solidFill>
              </a:rPr>
              <a:t> - </a:t>
            </a: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व्यवस्थापनाची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आठ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उद्दिष्टे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व्यवस्थापनाची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वैशिष्ट्ये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महत्त्व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फायदे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उद्दिष्टाद्वारे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तोटे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/ </a:t>
            </a:r>
            <a:r>
              <a:rPr lang="en-GB" sz="2800" b="1" dirty="0" err="1">
                <a:solidFill>
                  <a:srgbClr val="002060"/>
                </a:solidFill>
              </a:rPr>
              <a:t>मर्यादा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39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21</cp:revision>
  <dcterms:created xsi:type="dcterms:W3CDTF">2015-05-11T22:30:45Z</dcterms:created>
  <dcterms:modified xsi:type="dcterms:W3CDTF">2023-10-07T12:26:54Z</dcterms:modified>
</cp:coreProperties>
</file>