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4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B860F-0E2D-4138-929B-D9812E63C2D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FBE5-7775-4E97-9632-95DB5F439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5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6FBE5-7775-4E97-9632-95DB5F439B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3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9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9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7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1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2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1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4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52D9-DAFB-4956-84C2-34628FD3D0E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FCD36-6E40-4B94-89DC-5A0F135EE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914400"/>
            <a:ext cx="7162800" cy="25146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endParaRPr lang="mr-IN" sz="4400" b="1" dirty="0" smtClean="0">
              <a:solidFill>
                <a:srgbClr val="AE4474"/>
              </a:solidFill>
            </a:endParaRPr>
          </a:p>
          <a:p>
            <a:r>
              <a:rPr lang="mr-IN" sz="4400" b="1" dirty="0" smtClean="0">
                <a:solidFill>
                  <a:srgbClr val="AE4474"/>
                </a:solidFill>
              </a:rPr>
              <a:t>सुती तंतू – उत्पादन </a:t>
            </a:r>
            <a:r>
              <a:rPr lang="mr-IN" sz="4400" b="1" smtClean="0">
                <a:solidFill>
                  <a:srgbClr val="AE4474"/>
                </a:solidFill>
              </a:rPr>
              <a:t>व  गुणधर्म</a:t>
            </a:r>
            <a:endParaRPr lang="en-US" sz="4400" b="1" dirty="0">
              <a:solidFill>
                <a:srgbClr val="AE447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3657600"/>
            <a:ext cx="5044516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0070C0"/>
                </a:solidFill>
              </a:rPr>
              <a:t>डॉ. इला जोगी</a:t>
            </a:r>
          </a:p>
          <a:p>
            <a:pPr algn="ctr"/>
            <a:r>
              <a:rPr lang="mr-IN" sz="2800" b="1" dirty="0" smtClean="0">
                <a:solidFill>
                  <a:srgbClr val="0070C0"/>
                </a:solidFill>
              </a:rPr>
              <a:t>महिला महाविद्यालय, कराड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000" b="1" dirty="0">
                <a:solidFill>
                  <a:srgbClr val="0070C0"/>
                </a:solidFill>
              </a:rPr>
              <a:t>सुती तंतू – उत्पादन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Manufaturing</a:t>
            </a:r>
            <a:r>
              <a:rPr lang="en-US" dirty="0" smtClean="0">
                <a:solidFill>
                  <a:schemeClr val="tx1"/>
                </a:solidFill>
              </a:rPr>
              <a:t> process: </a:t>
            </a:r>
          </a:p>
          <a:p>
            <a:pPr marL="514350" indent="-514350" algn="l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Culttivation</a:t>
            </a:r>
            <a:r>
              <a:rPr lang="en-US" dirty="0" smtClean="0">
                <a:solidFill>
                  <a:schemeClr val="tx1"/>
                </a:solidFill>
              </a:rPr>
              <a:t> of cotton</a:t>
            </a:r>
            <a:r>
              <a:rPr lang="mr-IN" dirty="0" smtClean="0">
                <a:solidFill>
                  <a:schemeClr val="tx1"/>
                </a:solidFill>
              </a:rPr>
              <a:t> कापसाची शेती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Picking</a:t>
            </a:r>
            <a:r>
              <a:rPr lang="mr-IN" dirty="0" smtClean="0">
                <a:solidFill>
                  <a:schemeClr val="tx1"/>
                </a:solidFill>
              </a:rPr>
              <a:t>  वेचणेकापूस 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Ginning</a:t>
            </a:r>
            <a:r>
              <a:rPr lang="mr-IN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bailing</a:t>
            </a:r>
            <a:r>
              <a:rPr lang="mr-IN" dirty="0" smtClean="0">
                <a:solidFill>
                  <a:schemeClr val="tx1"/>
                </a:solidFill>
              </a:rPr>
              <a:t> सरकी काढणे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Grading</a:t>
            </a:r>
            <a:r>
              <a:rPr lang="mr-IN" dirty="0" smtClean="0">
                <a:solidFill>
                  <a:schemeClr val="tx1"/>
                </a:solidFill>
              </a:rPr>
              <a:t> श्रेणीबद्ध करणे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Cleaning</a:t>
            </a:r>
            <a:r>
              <a:rPr lang="mr-IN" dirty="0" smtClean="0">
                <a:solidFill>
                  <a:schemeClr val="tx1"/>
                </a:solidFill>
              </a:rPr>
              <a:t>तंतू स्वच्छ करणे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Carding</a:t>
            </a:r>
            <a:r>
              <a:rPr lang="mr-IN" dirty="0" smtClean="0">
                <a:solidFill>
                  <a:schemeClr val="tx1"/>
                </a:solidFill>
              </a:rPr>
              <a:t> पिंजणे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Combing</a:t>
            </a:r>
            <a:r>
              <a:rPr lang="mr-IN" dirty="0" smtClean="0">
                <a:solidFill>
                  <a:schemeClr val="tx1"/>
                </a:solidFill>
              </a:rPr>
              <a:t> विंचरणे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Drawing</a:t>
            </a:r>
            <a:r>
              <a:rPr lang="mr-IN" dirty="0" smtClean="0">
                <a:solidFill>
                  <a:schemeClr val="tx1"/>
                </a:solidFill>
              </a:rPr>
              <a:t> पेळू ओढणे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Roving</a:t>
            </a:r>
            <a:r>
              <a:rPr lang="mr-IN" dirty="0" smtClean="0">
                <a:solidFill>
                  <a:schemeClr val="tx1"/>
                </a:solidFill>
              </a:rPr>
              <a:t>पीळ देणे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Spinning</a:t>
            </a:r>
            <a:r>
              <a:rPr lang="mr-IN" dirty="0" smtClean="0">
                <a:solidFill>
                  <a:schemeClr val="tx1"/>
                </a:solidFill>
              </a:rPr>
              <a:t> कताई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Weaving</a:t>
            </a:r>
            <a:r>
              <a:rPr lang="mr-IN" dirty="0" smtClean="0">
                <a:solidFill>
                  <a:schemeClr val="tx1"/>
                </a:solidFill>
              </a:rPr>
              <a:t> विणणे</a:t>
            </a:r>
            <a:r>
              <a:rPr lang="en-US" dirty="0" smtClean="0">
                <a:solidFill>
                  <a:schemeClr val="tx1"/>
                </a:solidFill>
              </a:rPr>
              <a:t>  Warp  Weft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Finishing</a:t>
            </a:r>
            <a:r>
              <a:rPr lang="mr-IN" dirty="0" smtClean="0">
                <a:solidFill>
                  <a:schemeClr val="tx1"/>
                </a:solidFill>
              </a:rPr>
              <a:t> परीसज्जा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सुतीचे गुणधर्म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mr-IN" sz="4000" b="1" dirty="0" smtClean="0"/>
              <a:t>भौतिक गुणधर्म</a:t>
            </a:r>
          </a:p>
          <a:p>
            <a:pPr marL="0" indent="0">
              <a:buNone/>
            </a:pPr>
            <a:endParaRPr lang="mr-IN" sz="4000" b="1" dirty="0" smtClean="0"/>
          </a:p>
          <a:p>
            <a:pPr marL="0" indent="0">
              <a:buNone/>
            </a:pPr>
            <a:r>
              <a:rPr lang="mr-IN" sz="2800" dirty="0" smtClean="0"/>
              <a:t>1.</a:t>
            </a:r>
            <a:r>
              <a:rPr lang="mr-IN" sz="2800" b="1" dirty="0" smtClean="0"/>
              <a:t>रचना </a:t>
            </a:r>
            <a:r>
              <a:rPr lang="mr-IN" sz="2800" dirty="0" smtClean="0"/>
              <a:t>– सूक्ष्मदर्शक यंत्राखाली पाहिल्यास हा तंतू चपटा रिबिनासारखा दिसतो व थोडा पीळ असतो.</a:t>
            </a:r>
          </a:p>
          <a:p>
            <a:pPr marL="0" indent="0">
              <a:buNone/>
            </a:pPr>
            <a:r>
              <a:rPr lang="mr-IN" sz="2800" dirty="0" smtClean="0"/>
              <a:t>2.</a:t>
            </a:r>
            <a:r>
              <a:rPr lang="mr-IN" sz="2800" b="1" dirty="0" smtClean="0"/>
              <a:t>लांबी-</a:t>
            </a:r>
            <a:r>
              <a:rPr lang="mr-IN" sz="2800" dirty="0" smtClean="0"/>
              <a:t> आखूड तंतू असून 1 ते 5 सें. लांब </a:t>
            </a:r>
          </a:p>
          <a:p>
            <a:pPr marL="0" indent="0">
              <a:buNone/>
            </a:pPr>
            <a:r>
              <a:rPr lang="mr-IN" sz="2800" dirty="0" smtClean="0"/>
              <a:t>3. </a:t>
            </a:r>
            <a:r>
              <a:rPr lang="mr-IN" sz="2800" b="1" dirty="0" smtClean="0"/>
              <a:t>चमक-</a:t>
            </a:r>
            <a:r>
              <a:rPr lang="mr-IN" sz="2800" dirty="0" smtClean="0"/>
              <a:t> चमकदार नसतात पण अधिक वजनदार असतात.</a:t>
            </a:r>
          </a:p>
          <a:p>
            <a:pPr marL="0" indent="0">
              <a:buNone/>
            </a:pPr>
            <a:r>
              <a:rPr lang="mr-IN" sz="2800" dirty="0" smtClean="0"/>
              <a:t>4. </a:t>
            </a:r>
            <a:r>
              <a:rPr lang="mr-IN" sz="2800" b="1" dirty="0" smtClean="0"/>
              <a:t>ताणण्याची शक्ती </a:t>
            </a:r>
            <a:r>
              <a:rPr lang="mr-IN" sz="2800" dirty="0" smtClean="0"/>
              <a:t>– सुती तंतू ओल्या स्थितीत असताना</a:t>
            </a:r>
          </a:p>
          <a:p>
            <a:pPr marL="0" indent="0">
              <a:buNone/>
            </a:pPr>
            <a:r>
              <a:rPr lang="mr-IN" sz="2800" dirty="0"/>
              <a:t>ताणण्याची </a:t>
            </a:r>
            <a:r>
              <a:rPr lang="mr-IN" sz="2800" dirty="0" smtClean="0"/>
              <a:t>शक्ती 25 ते ३० टक्के वाढते.</a:t>
            </a:r>
          </a:p>
          <a:p>
            <a:pPr marL="0" indent="0">
              <a:buNone/>
            </a:pPr>
            <a:r>
              <a:rPr lang="mr-IN" sz="2800" dirty="0" smtClean="0"/>
              <a:t>5. </a:t>
            </a:r>
            <a:r>
              <a:rPr lang="mr-IN" sz="2800" b="1" dirty="0" smtClean="0"/>
              <a:t>लवचिकता</a:t>
            </a:r>
            <a:r>
              <a:rPr lang="mr-IN" sz="2800" dirty="0" smtClean="0"/>
              <a:t> – नसतो. त्यामुळे सुती कपड्यावर लवकर सुरकुत्या पडतात.</a:t>
            </a:r>
          </a:p>
          <a:p>
            <a:pPr marL="0" indent="0">
              <a:buNone/>
            </a:pPr>
            <a:r>
              <a:rPr lang="mr-IN" sz="2800" dirty="0" smtClean="0"/>
              <a:t>6. </a:t>
            </a:r>
            <a:r>
              <a:rPr lang="mr-IN" sz="2800" b="1" dirty="0" smtClean="0"/>
              <a:t>स्थितीस्थापकता</a:t>
            </a:r>
            <a:r>
              <a:rPr lang="mr-IN" sz="2800" dirty="0" smtClean="0"/>
              <a:t> – आढळत नाही </a:t>
            </a:r>
          </a:p>
          <a:p>
            <a:pPr marL="0" indent="0">
              <a:buNone/>
            </a:pPr>
            <a:r>
              <a:rPr lang="mr-IN" sz="2800" dirty="0" smtClean="0"/>
              <a:t>7. </a:t>
            </a:r>
            <a:r>
              <a:rPr lang="mr-IN" sz="2800" b="1" dirty="0" smtClean="0"/>
              <a:t>घनता</a:t>
            </a:r>
            <a:r>
              <a:rPr lang="mr-IN" sz="2800" dirty="0" smtClean="0"/>
              <a:t> – सुती तंतूची घनता 1.54 ते 1.56ग्रेम्स /घन सें.मी. असते. जास्त घनता असल्यामुळे सुती वस्त्र वजनदार असते.</a:t>
            </a:r>
            <a:r>
              <a:rPr lang="en-US" sz="2800" dirty="0" smtClean="0"/>
              <a:t> </a:t>
            </a:r>
            <a:endParaRPr lang="mr-IN" sz="2800" dirty="0" smtClean="0"/>
          </a:p>
          <a:p>
            <a:pPr marL="0" indent="0">
              <a:buNone/>
            </a:pPr>
            <a:r>
              <a:rPr lang="mr-IN" sz="2800" dirty="0" smtClean="0"/>
              <a:t>8. </a:t>
            </a:r>
            <a:r>
              <a:rPr lang="mr-IN" sz="2800" b="1" dirty="0" smtClean="0"/>
              <a:t>आद्रता व घर्षणाचा परिणाम- </a:t>
            </a:r>
            <a:r>
              <a:rPr lang="mr-IN" sz="2800" dirty="0" smtClean="0"/>
              <a:t>आद्रता शोषण करू शकत असल्यामुळे उष्ण ऋतूमध्ये वापरणे आरामदायक. आर्द्रतेचा व घर्षणाचा परिणाम होत नाही. व तंतू कमजोर होत नाही.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9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mr-IN" dirty="0"/>
              <a:t>9</a:t>
            </a:r>
            <a:r>
              <a:rPr lang="mr-IN" sz="2600" dirty="0"/>
              <a:t>. </a:t>
            </a:r>
            <a:r>
              <a:rPr lang="mr-IN" sz="2600" b="1" dirty="0"/>
              <a:t>आद्रता ग्रहणशिलता- </a:t>
            </a:r>
            <a:r>
              <a:rPr lang="mr-IN" sz="2600" dirty="0"/>
              <a:t>जास्त आहे.8.5 टक्के आद्रता शोषण केली जाते</a:t>
            </a:r>
            <a:r>
              <a:rPr lang="mr-IN" sz="2600" dirty="0" smtClean="0"/>
              <a:t>. मर्सराईस्ड </a:t>
            </a:r>
            <a:r>
              <a:rPr lang="mr-IN" sz="2600" dirty="0"/>
              <a:t>सुती</a:t>
            </a:r>
            <a:r>
              <a:rPr lang="mr-IN" sz="2600" dirty="0" smtClean="0"/>
              <a:t> </a:t>
            </a:r>
            <a:r>
              <a:rPr lang="mr-IN" sz="2600" dirty="0"/>
              <a:t>तंतू 8.5 ते 10.5 टक्के आद्रता शोषण </a:t>
            </a:r>
            <a:r>
              <a:rPr lang="mr-IN" sz="2600" dirty="0" smtClean="0"/>
              <a:t>करते व </a:t>
            </a:r>
          </a:p>
          <a:p>
            <a:r>
              <a:rPr lang="mr-IN" sz="2600" dirty="0" smtClean="0"/>
              <a:t>आद्रता </a:t>
            </a:r>
            <a:r>
              <a:rPr lang="mr-IN" sz="2600" dirty="0"/>
              <a:t>लवकर </a:t>
            </a:r>
            <a:r>
              <a:rPr lang="mr-IN" sz="2600" dirty="0" smtClean="0"/>
              <a:t>पसरते. </a:t>
            </a:r>
            <a:r>
              <a:rPr lang="mr-IN" sz="2600" dirty="0"/>
              <a:t>या गुणधर्मामुळे पावसाळ्यात दमट वातावरणात सुती कपड्यांचा संग्रह केल्यास त्यावर बुरशी </a:t>
            </a:r>
            <a:r>
              <a:rPr lang="mr-IN" sz="2600" dirty="0" smtClean="0"/>
              <a:t>येते.</a:t>
            </a:r>
          </a:p>
          <a:p>
            <a:r>
              <a:rPr lang="mr-IN" sz="2600" dirty="0" smtClean="0"/>
              <a:t>सुती तंतू </a:t>
            </a:r>
            <a:r>
              <a:rPr lang="mr-IN" sz="2600" dirty="0"/>
              <a:t>चटकन आद्रता शोषण करते व </a:t>
            </a:r>
            <a:r>
              <a:rPr lang="mr-IN" sz="2600" dirty="0" smtClean="0"/>
              <a:t>शोषण केलेले </a:t>
            </a:r>
            <a:r>
              <a:rPr lang="mr-IN" sz="2600" dirty="0"/>
              <a:t>आद्रता वस्त्रावर वेगाने पसरते म्हणून आद्रता युक्त वातावरणात सुती कपडे लवकर वाळत नाहीत परंतु या गुणामुळे सुती कपडे उन्हाळ्यात वापरण्यास आरामदायक </a:t>
            </a:r>
            <a:r>
              <a:rPr lang="mr-IN" sz="2600" dirty="0" smtClean="0"/>
              <a:t>असतात.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262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b="1" dirty="0"/>
              <a:t>उष्णतेचा </a:t>
            </a:r>
            <a:r>
              <a:rPr lang="mr-IN" b="1" dirty="0" smtClean="0"/>
              <a:t>परिणाम </a:t>
            </a:r>
            <a:r>
              <a:rPr lang="mr-IN" dirty="0" smtClean="0"/>
              <a:t>- </a:t>
            </a:r>
            <a:r>
              <a:rPr lang="mr-IN" dirty="0"/>
              <a:t>सुती तंतू </a:t>
            </a:r>
            <a:r>
              <a:rPr lang="mr-IN" dirty="0" smtClean="0"/>
              <a:t>इतर </a:t>
            </a:r>
            <a:r>
              <a:rPr lang="mr-IN" dirty="0"/>
              <a:t>तंतू पेक्षा जास्त </a:t>
            </a:r>
            <a:r>
              <a:rPr lang="mr-IN" dirty="0" smtClean="0"/>
              <a:t>उष्णता </a:t>
            </a:r>
            <a:r>
              <a:rPr lang="mr-IN" dirty="0"/>
              <a:t>सहन करू </a:t>
            </a:r>
            <a:r>
              <a:rPr lang="mr-IN" dirty="0" smtClean="0"/>
              <a:t>शकतात. त्या </a:t>
            </a:r>
            <a:r>
              <a:rPr lang="mr-IN" dirty="0"/>
              <a:t>तंतू वर </a:t>
            </a:r>
            <a:r>
              <a:rPr lang="mr-IN" dirty="0" smtClean="0"/>
              <a:t>300 ते 320 डिग्री F </a:t>
            </a:r>
            <a:r>
              <a:rPr lang="mr-IN" dirty="0"/>
              <a:t>वर इस्त्री केली जाते </a:t>
            </a:r>
            <a:endParaRPr lang="mr-IN" dirty="0" smtClean="0"/>
          </a:p>
          <a:p>
            <a:r>
              <a:rPr lang="mr-IN" b="1" dirty="0" smtClean="0"/>
              <a:t>उष्णता वाहकता</a:t>
            </a:r>
            <a:r>
              <a:rPr lang="mr-IN" dirty="0" smtClean="0"/>
              <a:t>- शक्ती चांगली आहे. </a:t>
            </a:r>
            <a:r>
              <a:rPr lang="mr-IN" dirty="0"/>
              <a:t>त्यामुळे सुती वस्त्र उन्हाळ्यात वापरण्यास उत्तम मानले जाते उन्हाळ्यात हे कपडे अंगावर घातल्यास थंडपणा चा अनुभव </a:t>
            </a:r>
            <a:r>
              <a:rPr lang="mr-IN" dirty="0" smtClean="0"/>
              <a:t>देतात.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173150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r-IN" dirty="0" smtClean="0"/>
              <a:t>रासायनिक गुणधर्म:</a:t>
            </a:r>
          </a:p>
          <a:p>
            <a:r>
              <a:rPr lang="mr-IN" dirty="0" smtClean="0"/>
              <a:t>1.आम्लाचा परिणाम – तीव्र आम्लामुळे तंतू लवकर खराब होतात. सौम्य आम्ल तंतू कमजोर करतात. </a:t>
            </a:r>
          </a:p>
          <a:p>
            <a:r>
              <a:rPr lang="mr-IN" dirty="0" smtClean="0"/>
              <a:t>2. अल्कलीचा परिणाम – बोरेक्स, अमोनिया ह्या सारख्या अल्कलीयुक्त द्रावणाचा सुती कापडावर फारसा हानिकारक परिणाम होत नाही.म्हणून कपडे धुताना यांचा वापर करतात.</a:t>
            </a:r>
          </a:p>
          <a:p>
            <a:r>
              <a:rPr lang="mr-IN" dirty="0" smtClean="0"/>
              <a:t>3. रंगाचा परिणाम – लिननहून अधिक पण रेशमी किंवा उनी कापडापेक्षा कमी प्रमाणात सुती कापडाला रंग बसतो. </a:t>
            </a:r>
            <a:r>
              <a:rPr lang="mr-IN" smtClean="0"/>
              <a:t>रंग पक्का बसविण्याकरिता त्यात मीठ किंवा तुरटी मिसळतात.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16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382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सुती तंतू – उत्पादन</vt:lpstr>
      <vt:lpstr>सुतीचे गुणधर्म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Cotton Fibre</dc:title>
  <dc:creator>Admin</dc:creator>
  <cp:lastModifiedBy>Admin</cp:lastModifiedBy>
  <cp:revision>15</cp:revision>
  <dcterms:created xsi:type="dcterms:W3CDTF">2021-04-24T04:00:20Z</dcterms:created>
  <dcterms:modified xsi:type="dcterms:W3CDTF">2021-08-13T18:32:31Z</dcterms:modified>
</cp:coreProperties>
</file>