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4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z="1800"/>
              <a:t>Click to edit Master subtitle style</a:t>
            </a:r>
            <a:endParaRPr lang="en-US" sz="1800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z="2400"/>
              <a:t>Click to edit Master text styles</a:t>
            </a:r>
          </a:p>
          <a:p>
            <a:pPr lvl="1"/>
            <a:r>
              <a:rPr lang="en-US" altLang="zh-CN" sz="2100"/>
              <a:t>Second level</a:t>
            </a:r>
          </a:p>
          <a:p>
            <a:pPr lvl="2"/>
            <a:r>
              <a:rPr lang="en-US" altLang="zh-CN" sz="1800"/>
              <a:t>Third level</a:t>
            </a:r>
          </a:p>
          <a:p>
            <a:pPr lvl="3"/>
            <a:r>
              <a:rPr lang="en-US" altLang="zh-CN" sz="1500"/>
              <a:t>Fourth level</a:t>
            </a:r>
          </a:p>
          <a:p>
            <a:pPr lvl="4"/>
            <a:r>
              <a:rPr lang="en-US" altLang="zh-CN" sz="1500"/>
              <a:t>Fifth level</a:t>
            </a:r>
            <a:endParaRPr lang="en-US" sz="1500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z="2400"/>
              <a:t>Click icon to add picture</a:t>
            </a:r>
            <a:endParaRPr lang="en-US" sz="2400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z="900" smtClean="0"/>
              <a:t>2023/10/7</a:t>
            </a:fld>
            <a:endParaRPr lang="zh-CN" altLang="en-US" sz="90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z="900" smtClean="0"/>
              <a:t>‹#›</a:t>
            </a:fld>
            <a:endParaRPr lang="zh-CN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603044" y="876734"/>
            <a:ext cx="1128155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 Planning &amp; Decision Making 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  <a:p>
            <a:r>
              <a:rPr lang="en-GB" sz="4000" b="1" dirty="0" err="1">
                <a:solidFill>
                  <a:srgbClr val="7030A0"/>
                </a:solidFill>
              </a:rPr>
              <a:t>निर्णय</a:t>
            </a:r>
            <a:r>
              <a:rPr lang="en-US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प्रक्रिया</a:t>
            </a:r>
            <a:r>
              <a:rPr lang="en-US" sz="4000" b="1" dirty="0">
                <a:solidFill>
                  <a:srgbClr val="7030A0"/>
                </a:solidFill>
              </a:rPr>
              <a:t>/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निर्णय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प्रक्रियेतील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टप्पे</a:t>
            </a:r>
            <a:r>
              <a:rPr lang="en-US" sz="4000" b="1" dirty="0">
                <a:solidFill>
                  <a:srgbClr val="7030A0"/>
                </a:solidFill>
              </a:rPr>
              <a:t>/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पायऱ्या</a:t>
            </a:r>
            <a:endParaRPr lang="en-US" sz="4000" b="1" dirty="0">
              <a:solidFill>
                <a:srgbClr val="7030A0"/>
              </a:solidFill>
            </a:endParaRPr>
          </a:p>
          <a:p>
            <a:endParaRPr lang="en-US" sz="2800" b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समस्येचे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निदान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करणे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/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समस्येची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ओळख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समस्येचे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विश्लेषण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करणे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पर्यायांचा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शोध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घेणे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पर्यायाची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निवड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करणे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कृतीत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रूपांतर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करणे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निर्णयाचा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पाठपुरावा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निर्णयाचा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पुनर्विचार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467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1048369" y="0"/>
            <a:ext cx="923121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 Planning &amp; Decision Making 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  <a:p>
            <a:r>
              <a:rPr lang="en-GB" sz="4000" b="1" dirty="0" err="1">
                <a:solidFill>
                  <a:srgbClr val="7030A0"/>
                </a:solidFill>
              </a:rPr>
              <a:t>निर्णय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घेण्याची</a:t>
            </a:r>
            <a:r>
              <a:rPr lang="en-GB" sz="4000" b="1" dirty="0">
                <a:solidFill>
                  <a:srgbClr val="7030A0"/>
                </a:solidFill>
              </a:rPr>
              <a:t> </a:t>
            </a:r>
            <a:r>
              <a:rPr lang="en-GB" sz="4000" b="1" dirty="0" err="1">
                <a:solidFill>
                  <a:srgbClr val="7030A0"/>
                </a:solidFill>
              </a:rPr>
              <a:t>तंत्रे</a:t>
            </a:r>
            <a:r>
              <a:rPr lang="en-US" sz="4000" b="1" dirty="0">
                <a:solidFill>
                  <a:srgbClr val="7030A0"/>
                </a:solidFill>
              </a:rPr>
              <a:t> </a:t>
            </a:r>
          </a:p>
          <a:p>
            <a:r>
              <a:rPr lang="en-US" sz="4000" b="1" dirty="0">
                <a:solidFill>
                  <a:srgbClr val="7030A0"/>
                </a:solidFill>
              </a:rPr>
              <a:t>(Techniques of Decision Making)</a:t>
            </a:r>
          </a:p>
          <a:p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निवाडा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तंत्र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व्यवस्थापनाची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तत्वे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तंत्र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नमुना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पद्धत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वर्तन-तंत्र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hi-IN" sz="2800" b="1" i="0" dirty="0" err="1">
                <a:solidFill>
                  <a:schemeClr val="accent6">
                    <a:lumMod val="50000"/>
                  </a:schemeClr>
                </a:solidFill>
                <a:effectLst/>
                <a:latin typeface="Roboto" panose="02000000000000000000" pitchFamily="2" charset="0"/>
              </a:rPr>
              <a:t>ह्युरिस्टिक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दृष्टिकोन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तंत्र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AutoNum type="arabicPeriod" startAt="6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आर्थिक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आणि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वित्तीय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तंत्र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AutoNum type="arabicPeriod" startAt="6"/>
            </a:pP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संख्याशास्त्रीय</a:t>
            </a:r>
            <a:r>
              <a:rPr lang="en-GB" sz="2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6">
                    <a:lumMod val="50000"/>
                  </a:schemeClr>
                </a:solidFill>
              </a:rPr>
              <a:t>तंत्रे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711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693823-1B3C-4E41-BA33-7E25B2B9B85C}"/>
              </a:ext>
            </a:extLst>
          </p:cNvPr>
          <p:cNvSpPr txBox="1"/>
          <p:nvPr/>
        </p:nvSpPr>
        <p:spPr>
          <a:xfrm>
            <a:off x="5102679" y="2332759"/>
            <a:ext cx="690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/>
              <a:t>Thank u</a:t>
            </a:r>
          </a:p>
        </p:txBody>
      </p:sp>
    </p:spTree>
    <p:extLst>
      <p:ext uri="{BB962C8B-B14F-4D97-AF65-F5344CB8AC3E}">
        <p14:creationId xmlns:p14="http://schemas.microsoft.com/office/powerpoint/2010/main" val="376986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SM-A207F</dc:creator>
  <cp:lastModifiedBy>Kishorg1107@gmail.com</cp:lastModifiedBy>
  <cp:revision>22</cp:revision>
  <dcterms:created xsi:type="dcterms:W3CDTF">2015-05-11T22:30:45Z</dcterms:created>
  <dcterms:modified xsi:type="dcterms:W3CDTF">2023-10-07T14:33:58Z</dcterms:modified>
</cp:coreProperties>
</file>