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281D8F-277B-48FA-B83C-64413474C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9F779BA-2584-43FC-B8D3-B7E1A1766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3D9577-6310-4F92-BC9B-7DB5DA7C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EEC9DE-D022-4801-BA9D-428A6C94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361600-AD6C-4C70-9C06-DB27ACB3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92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AD0CB6-B965-4032-9C6A-609CF6802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97F4DB-1928-499B-BC52-58282D57A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59BC38-C0CB-4CAB-9C7A-565EA617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A52496-FCB4-4512-96FC-15C346B0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9584A7-1E75-469C-B4F7-62FAF9F0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62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DEBB48D-7985-4073-848D-648DA54C7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B7C70A7-A703-46A4-BE22-75C65718F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74A797-00E6-488F-BCAF-F4B9C7FA2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F0D55E-82AC-42C4-B072-0E03FBA4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D0866F-F05A-494A-B631-CFFF0439D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78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7C620F-49A2-4249-A3E1-F844FDCBC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B53DFA-0421-4204-8D8C-6BAA8225E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C947D7-E034-452D-9B09-D251F873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58AB8E-9CE9-43B5-B856-A59F9E97A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1BF12E-9563-4222-B05D-ADC642C0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5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20BD67-9493-4B53-A0EC-2CFDC78F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CD7CBD-275E-4413-A41C-0E39F1424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9556D3-016A-40C4-8345-EA3619CF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A1B652-44EA-4168-98CD-E80F5073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6C54BF-1106-4EE6-9A4E-45D16391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469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77493-C075-4AC8-8EB4-640CEFD16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3F0CFF-4E59-4AE1-921F-D4316E919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0DD482-A0F2-4191-BF58-4FA761E77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CEBEF3-83FD-4634-BDC9-AB738CD0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1F361E-279A-4A5F-B874-9083B3F7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231DC0-B78D-4674-94DA-37F902C1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027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0BEA7C-D2C4-4806-925A-9D9076B9C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8F4BBD-5A1B-4E50-B839-AD0C1605A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015F6CA-47CD-4186-B4CD-DD1E9A636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9688497-46E0-4D52-9329-BBAC05691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F9ABDF3-2785-4810-B5C8-0FA55F30F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0A53F33-0A7C-4A0E-B3E3-BA93563A7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7C4CF5A-A09B-4FFC-AD7E-126A63F01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D103FBA-9020-4F21-8509-C3173F80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29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E04769-92B8-4D3A-8C71-20AA6A13A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A29278-9F3B-4EAA-9AAC-D5D93E898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344A85D-CC6D-4F7F-A6C9-BED602CC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CC4D563-562F-4056-B49D-11EBC345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467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3A62D7A-15EA-4B24-ADD9-08B36DC1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16218C3-4383-4286-A627-1AA4BE53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2990230-F3E0-457D-A4E7-52DD8D99A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632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890C02-A0AE-4303-BA6A-6FA3402CB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ABC89D-2F31-480E-969B-23429D331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89A90E-8278-491A-BB77-0A23D86FD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052D52-C46A-4A29-BB69-740175D4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05337E-45F0-4C58-A51C-8D516ED4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AF5BF5-3205-4716-8080-A8458E70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70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47C05A-D7FF-46DF-976E-FBE4B73C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4654E26-3BCC-4116-8F10-B36634177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0857D9-E932-4C28-8334-AF3C413B5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D3DF088-17FB-4518-A483-5D1BEA9EF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7B55218-F923-4394-A398-FCB50AC0D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8705799-E549-4332-9CB7-27F883BF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18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0CDE549-83B7-4415-8149-3720A608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B80E298-CE22-44E0-911D-4D41D888C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91BB0D-7860-4A56-AD8D-589A7B249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88AB-7271-4223-ABEA-6419A2470A0C}" type="datetimeFigureOut">
              <a:rPr lang="en-IN" smtClean="0"/>
              <a:t>04-09-2021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913AD7-B9AD-4016-9900-CFFFFF2CC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EF9C16-F08E-4FB4-B3AD-56B6BEAB2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C9BAD-865B-4F30-95F7-5DB05F632E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96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598EA70-B30D-48DE-B0A8-D1C883D77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452"/>
            <a:ext cx="12192000" cy="69474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AE29CEC-FD0A-4B33-BEF1-D1EE45C64A6E}"/>
              </a:ext>
            </a:extLst>
          </p:cNvPr>
          <p:cNvSpPr txBox="1"/>
          <p:nvPr/>
        </p:nvSpPr>
        <p:spPr>
          <a:xfrm>
            <a:off x="2107096" y="2305878"/>
            <a:ext cx="8885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XI : </a:t>
            </a:r>
          </a:p>
          <a:p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Language and Linguistics</a:t>
            </a:r>
          </a:p>
        </p:txBody>
      </p:sp>
    </p:spTree>
    <p:extLst>
      <p:ext uri="{BB962C8B-B14F-4D97-AF65-F5344CB8AC3E}">
        <p14:creationId xmlns:p14="http://schemas.microsoft.com/office/powerpoint/2010/main" val="210890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BA57D9D-1EEB-4A2D-9D4D-C8D9392E1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5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56806D0-015B-4F14-B829-D591A55959BA}"/>
              </a:ext>
            </a:extLst>
          </p:cNvPr>
          <p:cNvSpPr txBox="1"/>
          <p:nvPr/>
        </p:nvSpPr>
        <p:spPr>
          <a:xfrm>
            <a:off x="2832652" y="2228671"/>
            <a:ext cx="682818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 :</a:t>
            </a:r>
          </a:p>
          <a:p>
            <a:pPr algn="ctr"/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 and Communication</a:t>
            </a:r>
            <a:endParaRPr lang="en-IN" sz="3600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83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4234255-6FAD-444E-B40F-C756B95CA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5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1F8D11-46A1-44C5-ADBD-D99E8C6B0D5E}"/>
              </a:ext>
            </a:extLst>
          </p:cNvPr>
          <p:cNvSpPr txBox="1"/>
          <p:nvPr/>
        </p:nvSpPr>
        <p:spPr>
          <a:xfrm>
            <a:off x="2040834" y="1480930"/>
            <a:ext cx="8951844" cy="497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is a purely human and non-instinctive method of communicating ideas, emotions and desires by means of a system of voluntarily produced symbols. </a:t>
            </a:r>
          </a:p>
          <a:p>
            <a:pPr algn="just">
              <a:lnSpc>
                <a:spcPct val="150000"/>
              </a:lnSpc>
            </a:pPr>
            <a:endParaRPr lang="en-I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Sapir : Language</a:t>
            </a:r>
          </a:p>
        </p:txBody>
      </p:sp>
    </p:spTree>
    <p:extLst>
      <p:ext uri="{BB962C8B-B14F-4D97-AF65-F5344CB8AC3E}">
        <p14:creationId xmlns:p14="http://schemas.microsoft.com/office/powerpoint/2010/main" val="335457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7B54258-91E5-4E56-AA8E-BD8DA35B7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5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2C3381C-6C93-4200-9629-0C6ED0F19DE6}"/>
              </a:ext>
            </a:extLst>
          </p:cNvPr>
          <p:cNvSpPr txBox="1"/>
          <p:nvPr/>
        </p:nvSpPr>
        <p:spPr>
          <a:xfrm>
            <a:off x="775252" y="1292087"/>
            <a:ext cx="110423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language is a system of arbitrary vocal symbols by means of  which a social group cooperates.</a:t>
            </a:r>
          </a:p>
          <a:p>
            <a:endParaRPr lang="en-I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Bloch &amp; Trager : Outline of Linguistic Analysis</a:t>
            </a:r>
          </a:p>
        </p:txBody>
      </p:sp>
    </p:spTree>
    <p:extLst>
      <p:ext uri="{BB962C8B-B14F-4D97-AF65-F5344CB8AC3E}">
        <p14:creationId xmlns:p14="http://schemas.microsoft.com/office/powerpoint/2010/main" val="405190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AB6EDA4-20B2-411C-919C-84E60CD16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5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4CBA6B2-E81D-4186-9DBF-C0BBF00A2DA3}"/>
              </a:ext>
            </a:extLst>
          </p:cNvPr>
          <p:cNvSpPr txBox="1"/>
          <p:nvPr/>
        </p:nvSpPr>
        <p:spPr>
          <a:xfrm>
            <a:off x="1083365" y="1540565"/>
            <a:ext cx="10147852" cy="414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is a human… verbal systematic  symbolism … a means of transmitting information … a form of social behaviour … (with a) high degree of convention. </a:t>
            </a:r>
          </a:p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J. </a:t>
            </a:r>
            <a:r>
              <a:rPr lang="en-IN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Whatmough</a:t>
            </a: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Language</a:t>
            </a:r>
          </a:p>
        </p:txBody>
      </p:sp>
    </p:spTree>
    <p:extLst>
      <p:ext uri="{BB962C8B-B14F-4D97-AF65-F5344CB8AC3E}">
        <p14:creationId xmlns:p14="http://schemas.microsoft.com/office/powerpoint/2010/main" val="128231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BA57D9D-1EEB-4A2D-9D4D-C8D9392E1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044"/>
            <a:ext cx="12192000" cy="68495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F08EDB3-3791-4935-9895-3C773EF49FD1}"/>
              </a:ext>
            </a:extLst>
          </p:cNvPr>
          <p:cNvSpPr txBox="1"/>
          <p:nvPr/>
        </p:nvSpPr>
        <p:spPr>
          <a:xfrm>
            <a:off x="1073426" y="724067"/>
            <a:ext cx="10585174" cy="497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language ( is a) symbol system … based on pure or arbitrary convention … infinitely extendable and modifiable according to the changing needs and conditions of the speakers.</a:t>
            </a:r>
          </a:p>
          <a:p>
            <a:pPr algn="just">
              <a:lnSpc>
                <a:spcPct val="150000"/>
              </a:lnSpc>
            </a:pPr>
            <a:endParaRPr lang="en-I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R. H. Robins : General Linguistics</a:t>
            </a:r>
          </a:p>
        </p:txBody>
      </p:sp>
    </p:spTree>
    <p:extLst>
      <p:ext uri="{BB962C8B-B14F-4D97-AF65-F5344CB8AC3E}">
        <p14:creationId xmlns:p14="http://schemas.microsoft.com/office/powerpoint/2010/main" val="123395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BA57D9D-1EEB-4A2D-9D4D-C8D9392E1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5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56806D0-015B-4F14-B829-D591A55959BA}"/>
              </a:ext>
            </a:extLst>
          </p:cNvPr>
          <p:cNvSpPr txBox="1"/>
          <p:nvPr/>
        </p:nvSpPr>
        <p:spPr>
          <a:xfrm>
            <a:off x="815009" y="519898"/>
            <a:ext cx="11092070" cy="497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Languages are unlimited ( an unlimited sets of discrete signals) … have great structural complexity … structured on at least two levels … ( the learning task is considerable) … are open – ended … allow for the transmission of information.</a:t>
            </a:r>
          </a:p>
          <a:p>
            <a:pPr algn="just">
              <a:lnSpc>
                <a:spcPct val="150000"/>
              </a:lnSpc>
            </a:pP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R. W. </a:t>
            </a:r>
            <a:r>
              <a:rPr lang="en-IN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Langacker</a:t>
            </a:r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Language and Its Structure </a:t>
            </a:r>
          </a:p>
        </p:txBody>
      </p:sp>
    </p:spTree>
    <p:extLst>
      <p:ext uri="{BB962C8B-B14F-4D97-AF65-F5344CB8AC3E}">
        <p14:creationId xmlns:p14="http://schemas.microsoft.com/office/powerpoint/2010/main" val="4010216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BA57D9D-1EEB-4A2D-9D4D-C8D9392E1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574"/>
            <a:ext cx="12192000" cy="68495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56806D0-015B-4F14-B829-D591A55959BA}"/>
              </a:ext>
            </a:extLst>
          </p:cNvPr>
          <p:cNvSpPr txBox="1"/>
          <p:nvPr/>
        </p:nvSpPr>
        <p:spPr>
          <a:xfrm>
            <a:off x="2643808" y="2395331"/>
            <a:ext cx="6042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you…</a:t>
            </a:r>
          </a:p>
        </p:txBody>
      </p:sp>
    </p:spTree>
    <p:extLst>
      <p:ext uri="{BB962C8B-B14F-4D97-AF65-F5344CB8AC3E}">
        <p14:creationId xmlns:p14="http://schemas.microsoft.com/office/powerpoint/2010/main" val="500822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161</Words>
  <Application>Microsoft Office PowerPoint</Application>
  <PresentationFormat>Custom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919890923265</dc:creator>
  <cp:lastModifiedBy>Admin</cp:lastModifiedBy>
  <cp:revision>15</cp:revision>
  <dcterms:created xsi:type="dcterms:W3CDTF">2020-12-21T13:35:00Z</dcterms:created>
  <dcterms:modified xsi:type="dcterms:W3CDTF">2021-09-04T05:55:01Z</dcterms:modified>
</cp:coreProperties>
</file>