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2023/10/8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0503" y="371104"/>
            <a:ext cx="1009883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IV Direction &amp; Communication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निर्देशन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निर्देशन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म्हणजे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वरिष्ठांकडून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कनिष्ठांना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आदेश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देणे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मार्गदर्शन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करणे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त्यांना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काम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करण्यासाठी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प्रेरित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होय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निश्चित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कामगिरी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पूर्ण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करण्यासाठी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कनिष्ठांनी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काय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काम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करावे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व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कशा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पद्धतीने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करावे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याचे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दिशादर्शन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म्हणजे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निर्देशन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होय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. –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डेल</a:t>
            </a:r>
            <a:endParaRPr lang="en-US" sz="2800" b="1" dirty="0">
              <a:solidFill>
                <a:srgbClr val="FF0000"/>
              </a:solidFill>
            </a:endParaRPr>
          </a:p>
          <a:p>
            <a:pPr algn="l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799728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निर्देशनाचे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घटक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Elements of Direction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आदेश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देणे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मार्गदर्शन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पर्यवेक्षण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प्रेरणा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देणे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संदेशवहन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24</cp:revision>
  <dcterms:created xsi:type="dcterms:W3CDTF">2015-05-11T22:30:45Z</dcterms:created>
  <dcterms:modified xsi:type="dcterms:W3CDTF">2023-10-08T09:04:21Z</dcterms:modified>
</cp:coreProperties>
</file>