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2023/10/8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799728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निर्देशनाची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तंत्रे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="1" dirty="0">
                <a:solidFill>
                  <a:srgbClr val="7030A0"/>
                </a:solidFill>
              </a:rPr>
              <a:t>Techniques of Direction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एकाधिकारशाही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निर्देशन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तंत्र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मुक्त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निर्देशन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तंत्र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लोकशाही</a:t>
            </a:r>
            <a:r>
              <a:rPr lang="en-US" sz="2800" b="1" dirty="0">
                <a:solidFill>
                  <a:srgbClr val="002060"/>
                </a:solidFill>
              </a:rPr>
              <a:t> / </a:t>
            </a:r>
            <a:r>
              <a:rPr lang="en-GB" sz="2800" b="1" dirty="0" err="1">
                <a:solidFill>
                  <a:srgbClr val="002060"/>
                </a:solidFill>
              </a:rPr>
              <a:t>विचारविनिमय</a:t>
            </a:r>
            <a:r>
              <a:rPr lang="en-US" sz="2800" b="1" dirty="0">
                <a:solidFill>
                  <a:srgbClr val="002060"/>
                </a:solidFill>
              </a:rPr>
              <a:t> /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सहभागाचे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निर्देशन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तंत्र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नोकरशाही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निर्देशन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>
                <a:solidFill>
                  <a:srgbClr val="002060"/>
                </a:solidFill>
              </a:rPr>
              <a:t>तंत्र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25</cp:revision>
  <dcterms:created xsi:type="dcterms:W3CDTF">2015-05-11T22:30:45Z</dcterms:created>
  <dcterms:modified xsi:type="dcterms:W3CDTF">2023-10-08T09:12:51Z</dcterms:modified>
</cp:coreProperties>
</file>