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992562"/>
          </a:xfrm>
        </p:spPr>
        <p:txBody>
          <a:bodyPr>
            <a:normAutofit/>
          </a:bodyPr>
          <a:lstStyle/>
          <a:p>
            <a:r>
              <a:rPr lang="mr-IN" sz="6600" b="1" dirty="0" smtClean="0"/>
              <a:t>आधुनिक व्यवस्थापन पद्धती</a:t>
            </a:r>
            <a:endParaRPr lang="en-US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49962"/>
          </a:xfrm>
        </p:spPr>
        <p:txBody>
          <a:bodyPr>
            <a:noAutofit/>
          </a:bodyPr>
          <a:lstStyle/>
          <a:p>
            <a:pPr algn="l"/>
            <a:r>
              <a:rPr lang="mr-IN" sz="4000" dirty="0" smtClean="0"/>
              <a:t>७. बिगर शासकीय कार्याचे नियंत्रण करणे</a:t>
            </a:r>
            <a:br>
              <a:rPr lang="mr-IN" sz="4000" dirty="0" smtClean="0"/>
            </a:br>
            <a:r>
              <a:rPr lang="mr-IN" sz="4000" dirty="0" smtClean="0"/>
              <a:t>८. आपत्ती व्यवस्थापनाचे प्रशिक्षण देणे</a:t>
            </a:r>
            <a:br>
              <a:rPr lang="mr-IN" sz="4000" dirty="0" smtClean="0"/>
            </a:br>
            <a:r>
              <a:rPr lang="mr-IN" sz="4000" dirty="0" smtClean="0"/>
              <a:t>९. पूर्वतयारी ठेवणे</a:t>
            </a:r>
            <a:br>
              <a:rPr lang="mr-IN" sz="4000" dirty="0" smtClean="0"/>
            </a:br>
            <a:r>
              <a:rPr lang="mr-IN" sz="4000" dirty="0" smtClean="0"/>
              <a:t>१०. हानीचा अंदाज करणे</a:t>
            </a:r>
            <a:br>
              <a:rPr lang="mr-IN" sz="4000" dirty="0" smtClean="0"/>
            </a:br>
            <a:r>
              <a:rPr lang="mr-IN" sz="4000" dirty="0" smtClean="0"/>
              <a:t>११. पुनर्वसन व मदतकार्य करणे</a:t>
            </a:r>
            <a:br>
              <a:rPr lang="mr-IN" sz="4000" dirty="0" smtClean="0"/>
            </a:br>
            <a:r>
              <a:rPr lang="mr-IN" sz="4000" dirty="0" smtClean="0"/>
              <a:t>१२. आर्थिक मदत करणे</a:t>
            </a:r>
            <a:br>
              <a:rPr lang="mr-IN" sz="4000" dirty="0" smtClean="0"/>
            </a:br>
            <a:r>
              <a:rPr lang="mr-IN" sz="4000" dirty="0" smtClean="0"/>
              <a:t>१३. दीर्घकालीन उपाय करणे</a:t>
            </a:r>
            <a:endParaRPr lang="en-US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78362"/>
          </a:xfrm>
        </p:spPr>
        <p:txBody>
          <a:bodyPr/>
          <a:lstStyle/>
          <a:p>
            <a:r>
              <a:rPr lang="mr-IN" dirty="0" smtClean="0"/>
              <a:t>प्रकरण ४</a:t>
            </a:r>
            <a:br>
              <a:rPr lang="mr-IN" dirty="0" smtClean="0"/>
            </a:br>
            <a:r>
              <a:rPr lang="mr-IN" dirty="0" smtClean="0"/>
              <a:t>ज्ञान व्यवस्थापन आणि आपत्ती व्यवस्थापन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6049962"/>
          </a:xfrm>
        </p:spPr>
        <p:txBody>
          <a:bodyPr>
            <a:noAutofit/>
          </a:bodyPr>
          <a:lstStyle/>
          <a:p>
            <a:pPr algn="l">
              <a:buFont typeface="Wingdings" pitchFamily="2" charset="2"/>
              <a:buChar char="v"/>
            </a:pPr>
            <a:r>
              <a:rPr lang="mr-IN" sz="4000" u="sng" dirty="0" smtClean="0"/>
              <a:t>ज्ञान व्यवस्थापन:-</a:t>
            </a:r>
            <a:br>
              <a:rPr lang="mr-IN" sz="4000" u="sng" dirty="0" smtClean="0"/>
            </a:br>
            <a:r>
              <a:rPr lang="mr-IN" sz="4000" u="sng" dirty="0" smtClean="0"/>
              <a:t>व्याख्या:-</a:t>
            </a:r>
            <a:r>
              <a:rPr lang="mr-IN" sz="4000" dirty="0" smtClean="0"/>
              <a:t/>
            </a:r>
            <a:br>
              <a:rPr lang="mr-IN" sz="4000" dirty="0" smtClean="0"/>
            </a:br>
            <a:r>
              <a:rPr lang="mr-IN" sz="4000" dirty="0" smtClean="0"/>
              <a:t>“ज्ञान व्यवस्थापन म्हणजे संघटनेची उद्दिष्टे व लक्ष्ये गाठण्यासाठी कर्मचाऱ्यांची व प्रक्रियांची कार्यपात्रता वाढविण्यासाठी, मूल्यवृद्धी करण्यासाठी सघटनेअंतर्गत ज्ञानाची निर्मिती, साठवणूक, विकास, हस्तांतर, मुल्यांकन व वापर करण्याची प्रक्रिया होय.”</a:t>
            </a:r>
            <a:endParaRPr lang="en-US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49962"/>
          </a:xfrm>
        </p:spPr>
        <p:txBody>
          <a:bodyPr/>
          <a:lstStyle/>
          <a:p>
            <a:pPr algn="l">
              <a:buFont typeface="Wingdings" pitchFamily="2" charset="2"/>
              <a:buChar char="q"/>
            </a:pPr>
            <a:r>
              <a:rPr lang="mr-IN" u="sng" dirty="0" smtClean="0"/>
              <a:t>ज्ञान व्यवस्थापनाची प्रक्रिया:-</a:t>
            </a:r>
            <a:br>
              <a:rPr lang="mr-IN" u="sng" dirty="0" smtClean="0"/>
            </a:br>
            <a:r>
              <a:rPr lang="mr-IN" dirty="0" smtClean="0"/>
              <a:t>१. गरजांचा शोध</a:t>
            </a:r>
            <a:br>
              <a:rPr lang="mr-IN" dirty="0" smtClean="0"/>
            </a:br>
            <a:r>
              <a:rPr lang="mr-IN" dirty="0" smtClean="0"/>
              <a:t>२. ज्ञान साधनांचा शोध</a:t>
            </a:r>
            <a:br>
              <a:rPr lang="mr-IN" dirty="0" smtClean="0"/>
            </a:br>
            <a:r>
              <a:rPr lang="mr-IN" dirty="0" smtClean="0"/>
              <a:t>३. ज्ञान संपादन व निर्मिती</a:t>
            </a:r>
            <a:br>
              <a:rPr lang="mr-IN" dirty="0" smtClean="0"/>
            </a:br>
            <a:r>
              <a:rPr lang="mr-IN" dirty="0" smtClean="0"/>
              <a:t>४. ज्ञानाचा उपयोग व वाटणी</a:t>
            </a:r>
            <a:br>
              <a:rPr lang="mr-IN" dirty="0" smtClean="0"/>
            </a:br>
            <a:r>
              <a:rPr lang="mr-IN" dirty="0" smtClean="0"/>
              <a:t>५. ज्ञान साठवणूक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49962"/>
          </a:xfrm>
        </p:spPr>
        <p:txBody>
          <a:bodyPr/>
          <a:lstStyle/>
          <a:p>
            <a:pPr algn="l">
              <a:buFont typeface="Wingdings" pitchFamily="2" charset="2"/>
              <a:buChar char="q"/>
            </a:pPr>
            <a:r>
              <a:rPr lang="mr-IN" u="sng" dirty="0" smtClean="0"/>
              <a:t>ज्ञान व्यवस्थापनाचे घटक:-</a:t>
            </a:r>
            <a:br>
              <a:rPr lang="mr-IN" u="sng" dirty="0" smtClean="0"/>
            </a:br>
            <a:r>
              <a:rPr lang="mr-IN" dirty="0" smtClean="0"/>
              <a:t>१. कर्मचारी</a:t>
            </a:r>
            <a:br>
              <a:rPr lang="mr-IN" dirty="0" smtClean="0"/>
            </a:br>
            <a:r>
              <a:rPr lang="mr-IN" dirty="0" smtClean="0"/>
              <a:t>२. प्रक्रिया</a:t>
            </a:r>
            <a:br>
              <a:rPr lang="mr-IN" dirty="0" smtClean="0"/>
            </a:br>
            <a:r>
              <a:rPr lang="mr-IN" dirty="0" smtClean="0"/>
              <a:t>३. संरचना</a:t>
            </a:r>
            <a:br>
              <a:rPr lang="mr-IN" dirty="0" smtClean="0"/>
            </a:br>
            <a:r>
              <a:rPr lang="mr-IN" dirty="0" smtClean="0"/>
              <a:t>४. तंत्रज्ञान</a:t>
            </a:r>
            <a:br>
              <a:rPr lang="mr-IN" dirty="0" smtClean="0"/>
            </a:br>
            <a:r>
              <a:rPr lang="mr-IN" dirty="0" smtClean="0"/>
              <a:t>५. कार्यसंस्कृती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49962"/>
          </a:xfrm>
        </p:spPr>
        <p:txBody>
          <a:bodyPr>
            <a:noAutofit/>
          </a:bodyPr>
          <a:lstStyle/>
          <a:p>
            <a:pPr algn="l">
              <a:buFont typeface="Wingdings" pitchFamily="2" charset="2"/>
              <a:buChar char="v"/>
            </a:pPr>
            <a:r>
              <a:rPr lang="mr-IN" sz="4000" u="sng" dirty="0" smtClean="0"/>
              <a:t>आपत्ती व्यवस्थापन:-</a:t>
            </a:r>
            <a:br>
              <a:rPr lang="mr-IN" sz="4000" u="sng" dirty="0" smtClean="0"/>
            </a:br>
            <a:r>
              <a:rPr lang="mr-IN" sz="4000" u="sng" dirty="0" smtClean="0"/>
              <a:t>आपत्ती व्याख्या:-</a:t>
            </a:r>
            <a:r>
              <a:rPr lang="mr-IN" sz="4000" dirty="0" smtClean="0"/>
              <a:t/>
            </a:r>
            <a:br>
              <a:rPr lang="mr-IN" sz="4000" dirty="0" smtClean="0"/>
            </a:br>
            <a:r>
              <a:rPr lang="mr-IN" sz="4000" dirty="0" smtClean="0"/>
              <a:t>   “आपत्ती म्हणजे समाजाच्या कार्यामध्ये गंभीर विस्कळीतपणा निर्माण करणारी घटना, ज्याद्वारे मनुष्य, साधनसामग्री व पर्यावरणाची व्यापक हानी होते. अशा व्यापक हानीमुळे साधनस्रोतावाटे हानिभरण उपाय समाजाच्या क्षमतेबाहेर असतात.”</a:t>
            </a:r>
            <a:endParaRPr lang="en-US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019800"/>
          </a:xfrm>
        </p:spPr>
        <p:txBody>
          <a:bodyPr>
            <a:noAutofit/>
          </a:bodyPr>
          <a:lstStyle/>
          <a:p>
            <a:pPr algn="l">
              <a:buFont typeface="Wingdings" pitchFamily="2" charset="2"/>
              <a:buChar char="q"/>
            </a:pPr>
            <a:r>
              <a:rPr lang="mr-IN" sz="3200" u="sng" dirty="0" smtClean="0"/>
              <a:t>आपत्तीचे प्रकार:-</a:t>
            </a:r>
            <a:r>
              <a:rPr lang="mr-IN" sz="3200" dirty="0" smtClean="0"/>
              <a:t/>
            </a:r>
            <a:br>
              <a:rPr lang="mr-IN" sz="3200" dirty="0" smtClean="0"/>
            </a:br>
            <a:r>
              <a:rPr lang="mr-IN" sz="3200" dirty="0" smtClean="0"/>
              <a:t>अ. निसर्गनिर्मित आपत्ती</a:t>
            </a:r>
            <a:br>
              <a:rPr lang="mr-IN" sz="3200" dirty="0" smtClean="0"/>
            </a:br>
            <a:r>
              <a:rPr lang="mr-IN" sz="3200" dirty="0" smtClean="0"/>
              <a:t>१. भूकंप</a:t>
            </a:r>
            <a:br>
              <a:rPr lang="mr-IN" sz="3200" dirty="0" smtClean="0"/>
            </a:br>
            <a:r>
              <a:rPr lang="mr-IN" sz="3200" dirty="0" smtClean="0"/>
              <a:t>२. सागरी वादळे</a:t>
            </a:r>
            <a:br>
              <a:rPr lang="mr-IN" sz="3200" dirty="0" smtClean="0"/>
            </a:br>
            <a:r>
              <a:rPr lang="mr-IN" sz="3200" dirty="0" smtClean="0"/>
              <a:t>३. चक्रीवादळे</a:t>
            </a:r>
            <a:br>
              <a:rPr lang="mr-IN" sz="3200" dirty="0" smtClean="0"/>
            </a:br>
            <a:r>
              <a:rPr lang="mr-IN" sz="3200" dirty="0" smtClean="0"/>
              <a:t>४. ज्वालामुखी</a:t>
            </a:r>
            <a:br>
              <a:rPr lang="mr-IN" sz="3200" dirty="0" smtClean="0"/>
            </a:br>
            <a:r>
              <a:rPr lang="mr-IN" sz="3200" dirty="0" smtClean="0"/>
              <a:t>५. पूर</a:t>
            </a:r>
            <a:br>
              <a:rPr lang="mr-IN" sz="3200" dirty="0" smtClean="0"/>
            </a:br>
            <a:r>
              <a:rPr lang="mr-IN" sz="3200" dirty="0" smtClean="0"/>
              <a:t>६. भूस्खलन व दरड कोसळणे</a:t>
            </a:r>
            <a:br>
              <a:rPr lang="mr-IN" sz="3200" dirty="0" smtClean="0"/>
            </a:br>
            <a:r>
              <a:rPr lang="mr-IN" sz="3200" dirty="0" smtClean="0"/>
              <a:t>७. अतिवृष्टी</a:t>
            </a:r>
            <a:br>
              <a:rPr lang="mr-IN" sz="3200" dirty="0" smtClean="0"/>
            </a:br>
            <a:r>
              <a:rPr lang="mr-IN" sz="3200" dirty="0" smtClean="0"/>
              <a:t>८. दुष्काळ</a:t>
            </a:r>
            <a:br>
              <a:rPr lang="mr-IN" sz="3200" dirty="0" smtClean="0"/>
            </a:br>
            <a:r>
              <a:rPr lang="mr-IN" sz="3200" dirty="0" smtClean="0"/>
              <a:t>९. साथीचे आजार </a:t>
            </a:r>
            <a:br>
              <a:rPr lang="mr-IN" sz="3200" dirty="0" smtClean="0"/>
            </a:br>
            <a:r>
              <a:rPr lang="mr-IN" sz="3200" dirty="0" smtClean="0"/>
              <a:t>१०. थंडीची अथवा उष्णतेची लाट</a:t>
            </a:r>
            <a:endParaRPr lang="en-US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4191000"/>
          </a:xfrm>
        </p:spPr>
        <p:txBody>
          <a:bodyPr/>
          <a:lstStyle/>
          <a:p>
            <a:pPr algn="l">
              <a:buFont typeface="Wingdings" pitchFamily="2" charset="2"/>
              <a:buChar char="Ø"/>
            </a:pPr>
            <a:r>
              <a:rPr lang="mr-IN" dirty="0" smtClean="0"/>
              <a:t>ब. मानवनिर्मित आपत्ती:-</a:t>
            </a:r>
            <a:br>
              <a:rPr lang="mr-IN" dirty="0" smtClean="0"/>
            </a:br>
            <a:r>
              <a:rPr lang="mr-IN" dirty="0" smtClean="0"/>
              <a:t>१. युद्ध</a:t>
            </a:r>
            <a:br>
              <a:rPr lang="mr-IN" dirty="0" smtClean="0"/>
            </a:br>
            <a:r>
              <a:rPr lang="mr-IN" dirty="0" smtClean="0"/>
              <a:t>२. बॉम्बस्फोट</a:t>
            </a:r>
            <a:br>
              <a:rPr lang="mr-IN" dirty="0" smtClean="0"/>
            </a:br>
            <a:r>
              <a:rPr lang="mr-IN" dirty="0" smtClean="0"/>
              <a:t>३. आण्विक किरणोत्सर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49962"/>
          </a:xfrm>
        </p:spPr>
        <p:txBody>
          <a:bodyPr>
            <a:noAutofit/>
          </a:bodyPr>
          <a:lstStyle/>
          <a:p>
            <a:pPr algn="l">
              <a:buFont typeface="Wingdings" pitchFamily="2" charset="2"/>
              <a:buChar char="q"/>
            </a:pPr>
            <a:r>
              <a:rPr lang="mr-IN" sz="3600" u="sng" dirty="0" smtClean="0"/>
              <a:t>आपत्तीबाबत प्रतिबंधातत्मक व हानी टाळण्याचे उपाय:-</a:t>
            </a:r>
            <a:r>
              <a:rPr lang="mr-IN" sz="3600" dirty="0" smtClean="0"/>
              <a:t/>
            </a:r>
            <a:br>
              <a:rPr lang="mr-IN" sz="3600" dirty="0" smtClean="0"/>
            </a:br>
            <a:r>
              <a:rPr lang="mr-IN" sz="3600" dirty="0" smtClean="0"/>
              <a:t>१. आपत्तीप्रवण क्षेत्राचा शोध</a:t>
            </a:r>
            <a:br>
              <a:rPr lang="mr-IN" sz="3600" dirty="0" smtClean="0"/>
            </a:br>
            <a:r>
              <a:rPr lang="mr-IN" sz="3600" dirty="0" smtClean="0"/>
              <a:t>२. आराखडा तयार करणे</a:t>
            </a:r>
            <a:br>
              <a:rPr lang="mr-IN" sz="3600" dirty="0" smtClean="0"/>
            </a:br>
            <a:r>
              <a:rPr lang="mr-IN" sz="3600" dirty="0" smtClean="0"/>
              <a:t>३. आपत्तींबाबत पूर्वानुमान करणे</a:t>
            </a:r>
            <a:br>
              <a:rPr lang="mr-IN" sz="3600" dirty="0" smtClean="0"/>
            </a:br>
            <a:r>
              <a:rPr lang="mr-IN" sz="3600" dirty="0" smtClean="0"/>
              <a:t>४. संभाव्य परिणामांचा अंदाज व परीक्षण करणे</a:t>
            </a:r>
            <a:br>
              <a:rPr lang="mr-IN" sz="3600" dirty="0" smtClean="0"/>
            </a:br>
            <a:r>
              <a:rPr lang="mr-IN" sz="3600" dirty="0" smtClean="0"/>
              <a:t>५. आपत्ती व्यवस्थापन कार्याचा उपक्रम ठरविणे</a:t>
            </a:r>
            <a:br>
              <a:rPr lang="mr-IN" sz="3600" dirty="0" smtClean="0"/>
            </a:br>
            <a:r>
              <a:rPr lang="mr-IN" sz="3600" dirty="0" smtClean="0"/>
              <a:t>६. आपत्ती व्यवस्थापनावर नियंत्रण ठेवणे</a:t>
            </a:r>
            <a:endParaRPr lang="en-US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76</TotalTime>
  <Words>41</Words>
  <Application>Microsoft Office PowerPoint</Application>
  <PresentationFormat>On-screen Show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आधुनिक व्यवस्थापन पद्धती</vt:lpstr>
      <vt:lpstr>प्रकरण ४ ज्ञान व्यवस्थापन आणि आपत्ती व्यवस्थापन</vt:lpstr>
      <vt:lpstr>ज्ञान व्यवस्थापन:- व्याख्या:- “ज्ञान व्यवस्थापन म्हणजे संघटनेची उद्दिष्टे व लक्ष्ये गाठण्यासाठी कर्मचाऱ्यांची व प्रक्रियांची कार्यपात्रता वाढविण्यासाठी, मूल्यवृद्धी करण्यासाठी सघटनेअंतर्गत ज्ञानाची निर्मिती, साठवणूक, विकास, हस्तांतर, मुल्यांकन व वापर करण्याची प्रक्रिया होय.”</vt:lpstr>
      <vt:lpstr>ज्ञान व्यवस्थापनाची प्रक्रिया:- १. गरजांचा शोध २. ज्ञान साधनांचा शोध ३. ज्ञान संपादन व निर्मिती ४. ज्ञानाचा उपयोग व वाटणी ५. ज्ञान साठवणूक</vt:lpstr>
      <vt:lpstr>ज्ञान व्यवस्थापनाचे घटक:- १. कर्मचारी २. प्रक्रिया ३. संरचना ४. तंत्रज्ञान ५. कार्यसंस्कृती</vt:lpstr>
      <vt:lpstr>आपत्ती व्यवस्थापन:- आपत्ती व्याख्या:-    “आपत्ती म्हणजे समाजाच्या कार्यामध्ये गंभीर विस्कळीतपणा निर्माण करणारी घटना, ज्याद्वारे मनुष्य, साधनसामग्री व पर्यावरणाची व्यापक हानी होते. अशा व्यापक हानीमुळे साधनस्रोतावाटे हानिभरण उपाय समाजाच्या क्षमतेबाहेर असतात.”</vt:lpstr>
      <vt:lpstr>आपत्तीचे प्रकार:- अ. निसर्गनिर्मित आपत्ती १. भूकंप २. सागरी वादळे ३. चक्रीवादळे ४. ज्वालामुखी ५. पूर ६. भूस्खलन व दरड कोसळणे ७. अतिवृष्टी ८. दुष्काळ ९. साथीचे आजार  १०. थंडीची अथवा उष्णतेची लाट</vt:lpstr>
      <vt:lpstr>ब. मानवनिर्मित आपत्ती:- १. युद्ध २. बॉम्बस्फोट ३. आण्विक किरणोत्सर</vt:lpstr>
      <vt:lpstr>आपत्तीबाबत प्रतिबंधातत्मक व हानी टाळण्याचे उपाय:- १. आपत्तीप्रवण क्षेत्राचा शोध २. आराखडा तयार करणे ३. आपत्तींबाबत पूर्वानुमान करणे ४. संभाव्य परिणामांचा अंदाज व परीक्षण करणे ५. आपत्ती व्यवस्थापन कार्याचा उपक्रम ठरविणे ६. आपत्ती व्यवस्थापनावर नियंत्रण ठेवणे</vt:lpstr>
      <vt:lpstr>७. बिगर शासकीय कार्याचे नियंत्रण करणे ८. आपत्ती व्यवस्थापनाचे प्रशिक्षण देणे ९. पूर्वतयारी ठेवणे १०. हानीचा अंदाज करणे ११. पुनर्वसन व मदतकार्य करणे १२. आर्थिक मदत करणे १३. दीर्घकालीन उपाय करणे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आधुनिक व्यवस्थापन पद्धती</dc:title>
  <dc:creator>chinmay</dc:creator>
  <cp:lastModifiedBy>Admin</cp:lastModifiedBy>
  <cp:revision>10</cp:revision>
  <dcterms:created xsi:type="dcterms:W3CDTF">2006-08-16T00:00:00Z</dcterms:created>
  <dcterms:modified xsi:type="dcterms:W3CDTF">2018-05-24T11:26:48Z</dcterms:modified>
</cp:coreProperties>
</file>