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73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CBB51-7A65-43D2-A287-590AC5D2BFB0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A0C60-7E6A-4742-B34B-4A1AB0D09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0C60-7E6A-4742-B34B-4A1AB0D096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0C60-7E6A-4742-B34B-4A1AB0D096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BA2B-4E42-42FE-8804-AA8D3BD5CB0F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E1AB0-76E3-484C-9313-43CF040A0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143000"/>
            <a:ext cx="61366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ANCIENT INDIA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933" y="3200400"/>
            <a:ext cx="8470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Aryans And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vedic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age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5181600"/>
            <a:ext cx="43433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 -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Vaishnavi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Kadam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Vedic Age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Life :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 fold division of society became clear initially based on occupation, which later became hereditary : Brahmins (priests),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Kshatriyas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(Warriors),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Vaishyas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(agriculturists, cattle-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rearers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traders) and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Shudras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(servers of the upper three). The institution of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gotra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appeared for the first time in this Age.</a:t>
            </a:r>
          </a:p>
        </p:txBody>
      </p:sp>
      <p:pic>
        <p:nvPicPr>
          <p:cNvPr id="5" name="Picture 4" descr="Screenshot_2018-01-18-14-31-1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4310944"/>
            <a:ext cx="3867150" cy="2547056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Vedic Age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Life :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Turbans were also commonly used by them. Adorned their persons with gold &amp; silver ornaments garlands &amp; wreaths of flowers jewels etc. Ornaments were worn by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&amp; women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shot_2018-01-18-14-49-58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2216516" cy="2743200"/>
          </a:xfrm>
          <a:prstGeom prst="rect">
            <a:avLst/>
          </a:prstGeom>
        </p:spPr>
      </p:pic>
      <p:pic>
        <p:nvPicPr>
          <p:cNvPr id="5" name="Picture 4" descr="Screenshot_2018-01-18-14-33-13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3505200"/>
            <a:ext cx="2724150" cy="2743200"/>
          </a:xfrm>
          <a:prstGeom prst="rect">
            <a:avLst/>
          </a:prstGeom>
        </p:spPr>
      </p:pic>
      <p:pic>
        <p:nvPicPr>
          <p:cNvPr id="6" name="Picture 5" descr="Screenshot_2018-01-18-14-34-03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505200"/>
            <a:ext cx="3028950" cy="27432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Vedic Age</a:t>
            </a:r>
            <a:endParaRPr lang="en-US" sz="5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Caste System :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caste System has become part of Indian life due to the religious approval given to it by Hinduism.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divides people into rigid caste or classes:</a:t>
            </a:r>
          </a:p>
          <a:p>
            <a:pPr lvl="1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Brahmans –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scholars</a:t>
            </a:r>
          </a:p>
          <a:p>
            <a:pPr lvl="1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Kshatriyas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rulers and warriors</a:t>
            </a:r>
          </a:p>
          <a:p>
            <a:pPr lvl="1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Vaishyas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farmers, artists and merchants</a:t>
            </a:r>
          </a:p>
          <a:p>
            <a:pPr lvl="1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Sudras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 and slaves</a:t>
            </a:r>
          </a:p>
          <a:p>
            <a:pPr lvl="1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Untouchable  -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persons who do not belong to any class and the dirtiest work like cleaning toilets and collecting garbage.</a:t>
            </a: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Vedic Age</a:t>
            </a:r>
            <a:endParaRPr lang="en-US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Gurukul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of education :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gurukul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age of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education till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years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gurukuls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deep in the forest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guru’s children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Guru-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Simple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Students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drew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water, gathered wood, worked     in the fields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Guru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dakshina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Vedic Literature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Vedic Literature reflects the life and culture of the ancients Aryans of India.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consists of four literary works : 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Vedas : are composed of hymns, prayers, rituals, magic and poetry. They were the earliest sacred books of Hindus.</a:t>
            </a:r>
          </a:p>
          <a:p>
            <a:pPr lvl="1"/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Brahmanas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are prose texts containing observations on religious rites. Also include legends of the exploits of ancient kings and heroes.</a:t>
            </a:r>
          </a:p>
          <a:p>
            <a:pPr lvl="1"/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Aranyakas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are books of instructions for the hermits in the forests. Contains elaborate rules for the performance of religious ceremonies.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Upanishads : also books of instructions given by a father to his son or the teacher to pupil.</a:t>
            </a: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</a:t>
            </a:r>
            <a:endParaRPr lang="en-US" sz="6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Mahabharata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written in Sanskrit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describes about war between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Kauravas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Pandavas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950 BC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Kurukshektra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of ‘Mahabharata’ in Persian is called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done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Badayuni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Ramayana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written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Vlmiki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Sanskrit.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24000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shloks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also known as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Kavya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Persian translation is done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Badayuni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Tamil translation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Kamban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Ramcharitmanas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written by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Tulsidasa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Stories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Screenshot_2018-01-18-14-44-28-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1" y="1600200"/>
            <a:ext cx="3559434" cy="4525963"/>
          </a:xfrm>
        </p:spPr>
      </p:pic>
      <p:pic>
        <p:nvPicPr>
          <p:cNvPr id="7" name="Content Placeholder 6" descr="Screenshot_2018-01-18-14-44-11-1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5606" y="1600200"/>
            <a:ext cx="3361788" cy="4525963"/>
          </a:xfr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Puranas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(Gupta Age 4th cent.)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Agni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Bhavishya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Vishnu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Garud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Kurma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Markandeya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Matsya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Naradiya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Mahapuranam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Narasimha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Shrimad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Bhagwad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Siva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Skanda-Purana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Brahmanda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Varaha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Vamana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Vayu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Mahapurana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</a:t>
            </a:r>
            <a:endParaRPr lang="en-US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_2018-01-18-14-44-47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6477000" cy="2971800"/>
          </a:xfrm>
        </p:spPr>
      </p:pic>
      <p:pic>
        <p:nvPicPr>
          <p:cNvPr id="5" name="Picture 4" descr="Screenshot_2018-01-18-14-45-01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5200"/>
            <a:ext cx="3810000" cy="3048000"/>
          </a:xfrm>
          <a:prstGeom prst="rect">
            <a:avLst/>
          </a:prstGeom>
        </p:spPr>
      </p:pic>
      <p:pic>
        <p:nvPicPr>
          <p:cNvPr id="6" name="Picture 5" descr="Screenshot_2018-01-18-14-49-16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5200"/>
            <a:ext cx="3886200" cy="3057525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667000"/>
            <a:ext cx="64368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Thanking You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-01-18-14-24-24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8800"/>
            <a:ext cx="5314950" cy="4524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609600"/>
            <a:ext cx="3986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Ancient India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NTRODUCTION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Aryans 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Early Vedic Period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2. Later Vedic Period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Vedic Literature 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Vedas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2.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Upanishadas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3.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Brahmanas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4.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Aranyakas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 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Mahabharata, Ramayana,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Puranas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Vedic Period : The Aryans</a:t>
            </a:r>
            <a:endParaRPr lang="en-US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Aryans were semi-nomadic pastoral people and originated from area around the Caspian Sea in Central Asia. 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Central Asian theory is given by Max Muller.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Entered India probably through the Khyber Pass (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Hindukush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Mountains) around 1500 BC.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shot_2018-01-18-14-24-57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733800"/>
            <a:ext cx="5105400" cy="2895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Vedic Age (1500-1000 BC)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Monarchial form. Tribe was known as Jan and its King as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Rajan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Family was the basic unit of society. The family was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patriarchial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nature.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shot_2018-01-18-14-31-26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657600"/>
            <a:ext cx="6324600" cy="3276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Vedic Age</a:t>
            </a:r>
            <a:endParaRPr lang="en-US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en-US" dirty="0" smtClean="0"/>
              <a:t> :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Aryans followed a mixed economy-pastoral and agricultural in which cattle played a predominant part.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Standard unit of exchange was cow. At the same time coins were also there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dirty="0"/>
          </a:p>
        </p:txBody>
      </p:sp>
      <p:pic>
        <p:nvPicPr>
          <p:cNvPr id="4" name="Picture 3" descr="Screenshot_2018-01-18-14-27-55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38600"/>
            <a:ext cx="2971800" cy="2514600"/>
          </a:xfrm>
          <a:prstGeom prst="rect">
            <a:avLst/>
          </a:prstGeom>
        </p:spPr>
      </p:pic>
      <p:pic>
        <p:nvPicPr>
          <p:cNvPr id="5" name="Picture 4" descr="Screenshot_2018-01-18-14-33-2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038600"/>
            <a:ext cx="3714750" cy="2600325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Vedic Age </a:t>
            </a:r>
            <a:endParaRPr lang="en-US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: 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Aryans laid the foundation of Hinduism. 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Hinduism is the world’s oldest organized religion.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began as nature for favors. Thus, it has ,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illions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gods and goddesses representing natural forces and personified gods to suit human needs.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believe in karma(destiny) and reincarnation( a good soul is reborn after each into a higher status: a bad soul into a lower status or animal).                  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Vedic Age: 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Gods they worshipped</a:t>
            </a:r>
            <a:endParaRPr lang="en-US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_2018-01-18-14-35-53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58180"/>
            <a:ext cx="6248400" cy="4290219"/>
          </a:xfr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Vedic Age (1000-600 BC)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tribal settlements were replaced by strong kingdoms.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shot_2018-01-18-14-26-13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28950"/>
            <a:ext cx="5562600" cy="314325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785</Words>
  <Application>Microsoft Office PowerPoint</Application>
  <PresentationFormat>On-screen Show (4:3)</PresentationFormat>
  <Paragraphs>95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INTRODUCTION</vt:lpstr>
      <vt:lpstr>Vedic Period : The Aryans</vt:lpstr>
      <vt:lpstr>Early Vedic Age (1500-1000 BC)</vt:lpstr>
      <vt:lpstr>Early Vedic Age</vt:lpstr>
      <vt:lpstr>Early Vedic Age </vt:lpstr>
      <vt:lpstr>Early Vedic Age: Gods they worshipped</vt:lpstr>
      <vt:lpstr>Later Vedic Age (1000-600 BC)</vt:lpstr>
      <vt:lpstr>Later Vedic Age</vt:lpstr>
      <vt:lpstr>Later Vedic Age</vt:lpstr>
      <vt:lpstr>Later Vedic Age</vt:lpstr>
      <vt:lpstr>Later Vedic Age</vt:lpstr>
      <vt:lpstr>The Vedic Literature</vt:lpstr>
      <vt:lpstr>Epics</vt:lpstr>
      <vt:lpstr>Epic Stories</vt:lpstr>
      <vt:lpstr>18 Puranas (Gupta Age 4th cent.)</vt:lpstr>
      <vt:lpstr>Epics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dell</cp:lastModifiedBy>
  <cp:revision>62</cp:revision>
  <dcterms:created xsi:type="dcterms:W3CDTF">2018-01-18T15:26:44Z</dcterms:created>
  <dcterms:modified xsi:type="dcterms:W3CDTF">2018-05-12T07:08:22Z</dcterms:modified>
</cp:coreProperties>
</file>