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AE35DC-F9CC-471A-9F82-FC8CA40E2F1F}" type="datetimeFigureOut">
              <a:rPr lang="en-US" smtClean="0"/>
              <a:pPr/>
              <a:t>5/17/2018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432328B-993C-454E-B323-8B1E98D82C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05200" y="1066800"/>
            <a:ext cx="29290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3600" dirty="0" smtClean="0"/>
              <a:t>मराठी विभाग 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30990" y="1784629"/>
            <a:ext cx="573661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mr-IN" sz="6600" dirty="0" smtClean="0"/>
              <a:t>काव्यशास्त्र </a:t>
            </a:r>
            <a:r>
              <a:rPr lang="mr-IN" dirty="0" smtClean="0"/>
              <a:t>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676400" y="3124200"/>
            <a:ext cx="662940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Shree-Dev-001" pitchFamily="2" charset="0"/>
              </a:rPr>
              <a:t>H$mì`à`moOZ</a:t>
            </a:r>
            <a:endParaRPr lang="mr-IN" sz="1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810000" y="4572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mr-IN" sz="2800" dirty="0" smtClean="0"/>
              <a:t>  </a:t>
            </a:r>
            <a:endParaRPr lang="en-US" sz="2800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r-IN" sz="9600" dirty="0" smtClean="0"/>
              <a:t>धन्यवाद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81400"/>
            <a:ext cx="6858000" cy="1295400"/>
          </a:xfrm>
        </p:spPr>
        <p:txBody>
          <a:bodyPr>
            <a:noAutofit/>
          </a:bodyPr>
          <a:lstStyle/>
          <a:p>
            <a:r>
              <a:rPr lang="en-US" sz="13800" dirty="0" err="1" smtClean="0">
                <a:solidFill>
                  <a:schemeClr val="tx1"/>
                </a:solidFill>
                <a:latin typeface="Shree-Dev-001" pitchFamily="2" charset="0"/>
              </a:rPr>
              <a:t>H$mì`à`moOZ</a:t>
            </a:r>
            <a:endParaRPr lang="en-US" sz="13800" dirty="0">
              <a:solidFill>
                <a:schemeClr val="tx1"/>
              </a:solidFill>
              <a:latin typeface="Shree-Dev-001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610600" cy="1143000"/>
          </a:xfrm>
        </p:spPr>
        <p:txBody>
          <a:bodyPr>
            <a:noAutofit/>
          </a:bodyPr>
          <a:lstStyle/>
          <a:p>
            <a:r>
              <a:rPr lang="en-US" sz="5400" dirty="0" smtClean="0">
                <a:latin typeface="Shree-Dev-001" pitchFamily="2" charset="0"/>
              </a:rPr>
              <a:t>_</a:t>
            </a:r>
            <a:r>
              <a:rPr lang="en-US" sz="5400" dirty="0" err="1" smtClean="0">
                <a:latin typeface="Shree-Dev-001" pitchFamily="2" charset="0"/>
              </a:rPr>
              <a:t>å_Q</a:t>
            </a:r>
            <a:r>
              <a:rPr lang="en-US" sz="5400" dirty="0" smtClean="0">
                <a:latin typeface="Shree-Dev-001" pitchFamily="2" charset="0"/>
              </a:rPr>
              <a:t>&gt; : _</a:t>
            </a:r>
            <a:r>
              <a:rPr lang="en-US" sz="5400" dirty="0" err="1" smtClean="0">
                <a:latin typeface="Shree-Dev-001" pitchFamily="2" charset="0"/>
              </a:rPr>
              <a:t>å_Q</a:t>
            </a:r>
            <a:r>
              <a:rPr lang="en-US" sz="5400" dirty="0" smtClean="0">
                <a:latin typeface="Shree-Dev-001" pitchFamily="2" charset="0"/>
              </a:rPr>
              <a:t>&gt;</a:t>
            </a:r>
            <a:r>
              <a:rPr lang="en-US" sz="5400" dirty="0" err="1" smtClean="0">
                <a:latin typeface="Shree-Dev-001" pitchFamily="2" charset="0"/>
              </a:rPr>
              <a:t>mZo</a:t>
            </a:r>
            <a:r>
              <a:rPr lang="en-US" sz="5400" dirty="0" smtClean="0">
                <a:latin typeface="Shree-Dev-001" pitchFamily="2" charset="0"/>
              </a:rPr>
              <a:t> "</a:t>
            </a:r>
            <a:r>
              <a:rPr lang="en-US" sz="5400" dirty="0" err="1" smtClean="0">
                <a:latin typeface="Shree-Dev-001" pitchFamily="2" charset="0"/>
              </a:rPr>
              <a:t>H$mì`àH$me</a:t>
            </a:r>
            <a:r>
              <a:rPr lang="en-US" sz="5400" dirty="0" smtClean="0">
                <a:latin typeface="Shree-Dev-001" pitchFamily="2" charset="0"/>
              </a:rPr>
              <a:t>' (B. g. 1100)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362200"/>
            <a:ext cx="8153400" cy="3794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667000"/>
            <a:ext cx="7696200" cy="144655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sz="4400" dirty="0" smtClean="0">
                <a:latin typeface="Shree-Dev-001" pitchFamily="2" charset="0"/>
              </a:rPr>
              <a:t>H$mì`§ `ego, AW©H¥$Vo, ì`dhma{dXo, {edoVajV`o &amp;</a:t>
            </a:r>
          </a:p>
          <a:p>
            <a:r>
              <a:rPr lang="en-US" sz="4400" dirty="0" err="1" smtClean="0">
                <a:latin typeface="Shree-Dev-001" pitchFamily="2" charset="0"/>
              </a:rPr>
              <a:t>gÚ:na</a:t>
            </a:r>
            <a:r>
              <a:rPr lang="en-US" sz="4400" dirty="0" smtClean="0">
                <a:latin typeface="Shree-Dev-001" pitchFamily="2" charset="0"/>
              </a:rPr>
              <a:t>{</a:t>
            </a:r>
            <a:r>
              <a:rPr lang="en-US" sz="4400" dirty="0" err="1" smtClean="0">
                <a:latin typeface="Shree-Dev-001" pitchFamily="2" charset="0"/>
              </a:rPr>
              <a:t>Zd</a:t>
            </a:r>
            <a:r>
              <a:rPr lang="en-US" sz="4400" dirty="0" smtClean="0">
                <a:latin typeface="Shree-Dev-001" pitchFamily="2" charset="0"/>
              </a:rPr>
              <a:t>¥©</a:t>
            </a:r>
            <a:r>
              <a:rPr lang="en-US" sz="4400" dirty="0" err="1" smtClean="0">
                <a:latin typeface="Shree-Dev-001" pitchFamily="2" charset="0"/>
              </a:rPr>
              <a:t>V`o</a:t>
            </a:r>
            <a:r>
              <a:rPr lang="en-US" sz="4400" dirty="0" smtClean="0">
                <a:latin typeface="Shree-Dev-001" pitchFamily="2" charset="0"/>
              </a:rPr>
              <a:t>, </a:t>
            </a:r>
            <a:r>
              <a:rPr lang="en-US" sz="4400" dirty="0" err="1" smtClean="0">
                <a:latin typeface="Shree-Dev-001" pitchFamily="2" charset="0"/>
              </a:rPr>
              <a:t>H$mÝVmg</a:t>
            </a:r>
            <a:r>
              <a:rPr lang="en-US" sz="4400" dirty="0" smtClean="0">
                <a:latin typeface="Shree-Dev-001" pitchFamily="2" charset="0"/>
              </a:rPr>
              <a:t>§{_</a:t>
            </a:r>
            <a:r>
              <a:rPr lang="en-US" sz="4400" dirty="0" err="1" smtClean="0">
                <a:latin typeface="Shree-Dev-001" pitchFamily="2" charset="0"/>
              </a:rPr>
              <a:t>VV`monXoe`wOo</a:t>
            </a:r>
            <a:r>
              <a:rPr lang="en-US" sz="4400" dirty="0" smtClean="0">
                <a:latin typeface="Shree-Dev-001" pitchFamily="2" charset="0"/>
              </a:rPr>
              <a:t> &amp;&amp;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220980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600" dirty="0" smtClean="0">
                <a:latin typeface="Shree-Dev-001" pitchFamily="2" charset="0"/>
              </a:rPr>
              <a:t>`</a:t>
            </a:r>
            <a:r>
              <a:rPr lang="en-US" sz="9600" dirty="0" err="1" smtClean="0">
                <a:latin typeface="Shree-Dev-001" pitchFamily="2" charset="0"/>
              </a:rPr>
              <a:t>eàmßVr</a:t>
            </a:r>
            <a:r>
              <a:rPr lang="en-US" sz="9600" dirty="0" smtClean="0">
                <a:latin typeface="Shree-Dev-001" pitchFamily="2" charset="0"/>
              </a:rPr>
              <a:t>, </a:t>
            </a:r>
            <a:endParaRPr lang="en-US" sz="9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600" dirty="0" err="1" smtClean="0">
                <a:latin typeface="Shree-Dev-001" pitchFamily="2" charset="0"/>
              </a:rPr>
              <a:t>AW©àmßVr</a:t>
            </a:r>
            <a:r>
              <a:rPr lang="en-US" sz="9600" dirty="0" smtClean="0">
                <a:latin typeface="Shree-Dev-001" pitchFamily="2" charset="0"/>
              </a:rPr>
              <a:t>, </a:t>
            </a:r>
            <a:endParaRPr lang="en-US" sz="9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600" dirty="0" err="1" smtClean="0">
                <a:latin typeface="Shree-Dev-001" pitchFamily="2" charset="0"/>
              </a:rPr>
              <a:t>ì`dhmakmZ</a:t>
            </a:r>
            <a:r>
              <a:rPr lang="en-US" sz="9600" dirty="0" smtClean="0">
                <a:latin typeface="Shree-Dev-001" pitchFamily="2" charset="0"/>
              </a:rPr>
              <a:t>,</a:t>
            </a:r>
            <a:r>
              <a:rPr lang="en-US" dirty="0" smtClean="0">
                <a:latin typeface="Shree-Dev-001" pitchFamily="2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53340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800" dirty="0" err="1" smtClean="0">
                <a:latin typeface="Shree-Dev-001" pitchFamily="2" charset="0"/>
              </a:rPr>
              <a:t>Aew</a:t>
            </a:r>
            <a:r>
              <a:rPr lang="en-US" sz="9800" dirty="0" smtClean="0">
                <a:latin typeface="Shree-Dev-001" pitchFamily="2" charset="0"/>
              </a:rPr>
              <a:t>^{</a:t>
            </a:r>
            <a:r>
              <a:rPr lang="en-US" sz="9800" dirty="0" err="1" smtClean="0">
                <a:latin typeface="Shree-Dev-001" pitchFamily="2" charset="0"/>
              </a:rPr>
              <a:t>ZdmaU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447800"/>
            <a:ext cx="7620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dirty="0" err="1" smtClean="0">
                <a:latin typeface="Shree-Dev-001" pitchFamily="2" charset="0"/>
              </a:rPr>
              <a:t>VmËH$mi</a:t>
            </a:r>
            <a:r>
              <a:rPr lang="en-US" sz="9600" dirty="0" smtClean="0">
                <a:latin typeface="Shree-Dev-001" pitchFamily="2" charset="0"/>
              </a:rPr>
              <a:t> </a:t>
            </a:r>
            <a:r>
              <a:rPr lang="en-US" sz="9600" dirty="0" err="1" smtClean="0">
                <a:latin typeface="Shree-Dev-001" pitchFamily="2" charset="0"/>
              </a:rPr>
              <a:t>àmßV</a:t>
            </a:r>
            <a:endParaRPr lang="en-US" sz="9600" dirty="0" smtClean="0">
              <a:latin typeface="Shree-Dev-001" pitchFamily="2" charset="0"/>
            </a:endParaRPr>
          </a:p>
          <a:p>
            <a:r>
              <a:rPr lang="en-US" sz="9600" dirty="0" err="1" smtClean="0">
                <a:latin typeface="Shree-Dev-001" pitchFamily="2" charset="0"/>
              </a:rPr>
              <a:t>hmoUmam</a:t>
            </a:r>
            <a:r>
              <a:rPr lang="en-US" sz="9600" dirty="0" smtClean="0">
                <a:latin typeface="Shree-Dev-001" pitchFamily="2" charset="0"/>
              </a:rPr>
              <a:t> CÀM </a:t>
            </a:r>
            <a:r>
              <a:rPr lang="en-US" sz="9600" dirty="0" err="1" smtClean="0">
                <a:latin typeface="Shree-Dev-001" pitchFamily="2" charset="0"/>
              </a:rPr>
              <a:t>AmZ§X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3048000"/>
            <a:ext cx="6629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dirty="0" err="1" smtClean="0">
                <a:latin typeface="Shree-Dev-001" pitchFamily="2" charset="0"/>
              </a:rPr>
              <a:t>H$m§Vmg</a:t>
            </a:r>
            <a:r>
              <a:rPr lang="en-US" sz="9600" dirty="0" smtClean="0">
                <a:latin typeface="Shree-Dev-001" pitchFamily="2" charset="0"/>
              </a:rPr>
              <a:t>§{_V </a:t>
            </a:r>
            <a:r>
              <a:rPr lang="en-US" sz="9600" dirty="0" err="1" smtClean="0">
                <a:latin typeface="Shree-Dev-001" pitchFamily="2" charset="0"/>
              </a:rPr>
              <a:t>CnXoe</a:t>
            </a:r>
            <a:r>
              <a:rPr lang="en-US" sz="9600" dirty="0" smtClean="0">
                <a:latin typeface="Shree-Dev-001" pitchFamily="2" charset="0"/>
              </a:rPr>
              <a:t> </a:t>
            </a:r>
            <a:endParaRPr lang="en-US" sz="9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</TotalTime>
  <Words>64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Origin</vt:lpstr>
      <vt:lpstr>Slide 1</vt:lpstr>
      <vt:lpstr>H$mì`à`moOZ</vt:lpstr>
      <vt:lpstr>_å_Q&gt; : _å_Q&gt;mZo "H$mì`àH$me' (B. g. 1100)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H$mì`à`moOZ</dc:title>
  <dc:creator>patan</dc:creator>
  <cp:lastModifiedBy>dell</cp:lastModifiedBy>
  <cp:revision>11</cp:revision>
  <dcterms:created xsi:type="dcterms:W3CDTF">2017-01-14T06:17:43Z</dcterms:created>
  <dcterms:modified xsi:type="dcterms:W3CDTF">2018-05-17T09:43:47Z</dcterms:modified>
</cp:coreProperties>
</file>