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4" r:id="rId3"/>
    <p:sldId id="261" r:id="rId4"/>
    <p:sldId id="263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742A5-0621-453D-8EE8-B324185D733F}" type="datetimeFigureOut">
              <a:rPr lang="en-US" smtClean="0"/>
              <a:t>8/14/2021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44EC3-98C9-44C2-BD64-73AA7457A6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30659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742A5-0621-453D-8EE8-B324185D733F}" type="datetimeFigureOut">
              <a:rPr lang="en-US" smtClean="0"/>
              <a:t>8/14/2021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44EC3-98C9-44C2-BD64-73AA7457A6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7425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742A5-0621-453D-8EE8-B324185D733F}" type="datetimeFigureOut">
              <a:rPr lang="en-US" smtClean="0"/>
              <a:t>8/14/2021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44EC3-98C9-44C2-BD64-73AA7457A6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43784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742A5-0621-453D-8EE8-B324185D733F}" type="datetimeFigureOut">
              <a:rPr lang="en-US" smtClean="0"/>
              <a:t>8/14/2021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44EC3-98C9-44C2-BD64-73AA7457A6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25523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742A5-0621-453D-8EE8-B324185D733F}" type="datetimeFigureOut">
              <a:rPr lang="en-US" smtClean="0"/>
              <a:t>8/14/2021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44EC3-98C9-44C2-BD64-73AA7457A6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27734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742A5-0621-453D-8EE8-B324185D733F}" type="datetimeFigureOut">
              <a:rPr lang="en-US" smtClean="0"/>
              <a:t>8/14/2021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44EC3-98C9-44C2-BD64-73AA7457A6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24494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742A5-0621-453D-8EE8-B324185D733F}" type="datetimeFigureOut">
              <a:rPr lang="en-US" smtClean="0"/>
              <a:t>8/14/2021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44EC3-98C9-44C2-BD64-73AA7457A6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17862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742A5-0621-453D-8EE8-B324185D733F}" type="datetimeFigureOut">
              <a:rPr lang="en-US" smtClean="0"/>
              <a:t>8/14/2021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44EC3-98C9-44C2-BD64-73AA7457A6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57439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742A5-0621-453D-8EE8-B324185D733F}" type="datetimeFigureOut">
              <a:rPr lang="en-US" smtClean="0"/>
              <a:t>8/14/2021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44EC3-98C9-44C2-BD64-73AA7457A6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16840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742A5-0621-453D-8EE8-B324185D733F}" type="datetimeFigureOut">
              <a:rPr lang="en-US" smtClean="0"/>
              <a:t>8/14/2021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44EC3-98C9-44C2-BD64-73AA7457A6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1735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742A5-0621-453D-8EE8-B324185D733F}" type="datetimeFigureOut">
              <a:rPr lang="en-US" smtClean="0"/>
              <a:t>8/14/2021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44EC3-98C9-44C2-BD64-73AA7457A6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3576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1742A5-0621-453D-8EE8-B324185D733F}" type="datetimeFigureOut">
              <a:rPr lang="en-US" smtClean="0"/>
              <a:t>8/14/2021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D44EC3-98C9-44C2-BD64-73AA7457A6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58338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381000"/>
            <a:ext cx="8001000" cy="6172200"/>
          </a:xfrm>
          <a:ln w="57150">
            <a:solidFill>
              <a:srgbClr val="0070C0"/>
            </a:solidFill>
          </a:ln>
        </p:spPr>
        <p:txBody>
          <a:bodyPr>
            <a:normAutofit lnSpcReduction="10000"/>
          </a:bodyPr>
          <a:lstStyle/>
          <a:p>
            <a:pPr marL="0" lvl="0" indent="0" algn="ctr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Sewing </a:t>
            </a: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Tools and </a:t>
            </a:r>
            <a:r>
              <a:rPr lang="en-US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Equipment</a:t>
            </a:r>
            <a:endParaRPr lang="en-US" sz="16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n-US" sz="16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Measuring Tools-</a:t>
            </a:r>
            <a:r>
              <a:rPr lang="en-US" sz="2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Measuring  </a:t>
            </a:r>
            <a:r>
              <a:rPr lang="en-US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tape</a:t>
            </a:r>
            <a:r>
              <a:rPr lang="mr-IN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मेजरिंग तेल </a:t>
            </a:r>
            <a:r>
              <a:rPr lang="en-US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Meter </a:t>
            </a:r>
            <a:r>
              <a:rPr lang="en-US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scale</a:t>
            </a:r>
            <a:r>
              <a:rPr lang="mr-IN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मीटर स्केल</a:t>
            </a:r>
            <a:r>
              <a:rPr lang="en-US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, Ruler</a:t>
            </a:r>
            <a:r>
              <a:rPr lang="mr-IN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रुलर </a:t>
            </a:r>
            <a:r>
              <a:rPr lang="en-US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 </a:t>
            </a:r>
            <a:r>
              <a:rPr lang="en-US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Square</a:t>
            </a:r>
            <a:r>
              <a:rPr lang="mr-IN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एल स्क्वेअर </a:t>
            </a:r>
            <a:r>
              <a:rPr lang="en-US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French </a:t>
            </a:r>
            <a:r>
              <a:rPr lang="en-US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curve</a:t>
            </a:r>
            <a:r>
              <a:rPr lang="mr-IN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फ्रेंच कर्व्ह 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n-US" sz="20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Marking/Tracing Tools- </a:t>
            </a:r>
            <a:r>
              <a:rPr lang="en-US" sz="2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Tailor’s </a:t>
            </a:r>
            <a:r>
              <a:rPr lang="en-US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chalk</a:t>
            </a:r>
            <a:r>
              <a:rPr lang="mr-IN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टेलर्स चॉक </a:t>
            </a:r>
            <a:r>
              <a:rPr lang="en-US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Tracing </a:t>
            </a:r>
            <a:r>
              <a:rPr lang="en-US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Wheel</a:t>
            </a:r>
            <a:r>
              <a:rPr lang="mr-IN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ट्रेसिंग व्हील </a:t>
            </a:r>
            <a:r>
              <a:rPr lang="en-US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Tailor’s </a:t>
            </a:r>
            <a:r>
              <a:rPr lang="en-US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pencil</a:t>
            </a:r>
            <a:r>
              <a:rPr lang="mr-IN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टेलर्स पेन्सिल </a:t>
            </a:r>
            <a:r>
              <a:rPr lang="en-US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Carbon </a:t>
            </a:r>
            <a:r>
              <a:rPr lang="en-US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Paper</a:t>
            </a:r>
            <a:r>
              <a:rPr lang="mr-IN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कार्बन पेपर </a:t>
            </a:r>
            <a:r>
              <a:rPr lang="en-US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Liquid Marking </a:t>
            </a:r>
            <a:r>
              <a:rPr lang="en-US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Pencil</a:t>
            </a:r>
            <a:r>
              <a:rPr lang="mr-IN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लिक्विड मार्किंग पेन्सिल  </a:t>
            </a:r>
            <a:r>
              <a:rPr lang="en-US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Tracing </a:t>
            </a:r>
            <a:r>
              <a:rPr lang="en-US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Paper</a:t>
            </a:r>
            <a:r>
              <a:rPr lang="mr-IN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ट्रेसिंग पेपर </a:t>
            </a:r>
            <a:r>
              <a:rPr lang="en-US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Colour</a:t>
            </a:r>
            <a:r>
              <a:rPr lang="en-US" sz="2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Pencil </a:t>
            </a:r>
            <a:r>
              <a:rPr lang="mr-IN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कलर पेन्सिल </a:t>
            </a:r>
            <a:r>
              <a:rPr lang="en-US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(Red </a:t>
            </a:r>
            <a:r>
              <a:rPr lang="en-US" sz="2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and Blue)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n-US" sz="20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Drafting Tools- </a:t>
            </a:r>
            <a:r>
              <a:rPr lang="en-US" sz="2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Wooden </a:t>
            </a:r>
            <a:r>
              <a:rPr lang="en-US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table</a:t>
            </a:r>
            <a:r>
              <a:rPr lang="mr-IN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लाकडी टेबल </a:t>
            </a:r>
            <a:r>
              <a:rPr lang="en-US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Brown </a:t>
            </a:r>
            <a:r>
              <a:rPr lang="en-US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paper</a:t>
            </a:r>
            <a:r>
              <a:rPr lang="mr-IN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ब्राऊन पेपर </a:t>
            </a:r>
            <a:r>
              <a:rPr lang="en-US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Dress </a:t>
            </a:r>
            <a:r>
              <a:rPr lang="en-US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Model</a:t>
            </a:r>
            <a:r>
              <a:rPr lang="mr-IN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ड्रेस मॉडेल </a:t>
            </a:r>
            <a:r>
              <a:rPr lang="en-US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Bell </a:t>
            </a:r>
            <a:r>
              <a:rPr lang="en-US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pin</a:t>
            </a:r>
            <a:r>
              <a:rPr lang="mr-IN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बेल पिन </a:t>
            </a:r>
            <a:r>
              <a:rPr lang="en-US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Pin </a:t>
            </a:r>
            <a:r>
              <a:rPr lang="en-US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cushions</a:t>
            </a:r>
            <a:r>
              <a:rPr lang="mr-IN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पिन कुशन </a:t>
            </a:r>
            <a:endParaRPr lang="en-US" sz="20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n-US" sz="20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Cutting Tools- </a:t>
            </a:r>
            <a:r>
              <a:rPr lang="en-US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Scissors</a:t>
            </a:r>
            <a:r>
              <a:rPr lang="mr-IN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कात्री </a:t>
            </a:r>
            <a:r>
              <a:rPr lang="en-US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, Shears</a:t>
            </a:r>
            <a:r>
              <a:rPr lang="mr-IN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शीअर्स </a:t>
            </a:r>
            <a:r>
              <a:rPr lang="en-US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Pinking </a:t>
            </a:r>
            <a:r>
              <a:rPr lang="en-US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Shears</a:t>
            </a:r>
            <a:r>
              <a:rPr lang="mr-IN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झीगझाग कात्री </a:t>
            </a:r>
            <a:r>
              <a:rPr lang="en-US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Seam </a:t>
            </a:r>
            <a:r>
              <a:rPr lang="en-US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Ripper</a:t>
            </a:r>
            <a:r>
              <a:rPr lang="mr-IN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शिलाई उसवक </a:t>
            </a:r>
            <a:r>
              <a:rPr lang="en-US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Thread </a:t>
            </a:r>
            <a:r>
              <a:rPr lang="en-US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Clipper</a:t>
            </a:r>
            <a:r>
              <a:rPr lang="mr-IN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थ्रेड क्लीपर </a:t>
            </a:r>
            <a:r>
              <a:rPr lang="en-US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Embroidery </a:t>
            </a:r>
            <a:r>
              <a:rPr lang="en-US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Scissors</a:t>
            </a:r>
            <a:r>
              <a:rPr lang="mr-IN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भरतकाम कात्री </a:t>
            </a:r>
            <a:endParaRPr lang="en-US" sz="20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n-US" sz="20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Sewing Tools- </a:t>
            </a:r>
            <a:r>
              <a:rPr lang="en-US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Fabric</a:t>
            </a:r>
            <a:r>
              <a:rPr lang="mr-IN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कापड </a:t>
            </a:r>
            <a:r>
              <a:rPr lang="en-US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, Needles</a:t>
            </a:r>
            <a:r>
              <a:rPr lang="mr-IN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सुया </a:t>
            </a:r>
            <a:r>
              <a:rPr lang="en-US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Thread</a:t>
            </a:r>
            <a:r>
              <a:rPr lang="en-US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,</a:t>
            </a:r>
            <a:r>
              <a:rPr lang="mr-IN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दोरे </a:t>
            </a:r>
            <a:r>
              <a:rPr lang="en-US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Thimble</a:t>
            </a:r>
            <a:r>
              <a:rPr lang="mr-IN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ठीम्ब्ल </a:t>
            </a:r>
            <a:r>
              <a:rPr lang="en-US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Needle </a:t>
            </a:r>
            <a:r>
              <a:rPr lang="en-US" sz="20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Threader</a:t>
            </a:r>
            <a:r>
              <a:rPr lang="mr-IN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नीडल थ्रेडर </a:t>
            </a:r>
            <a:r>
              <a:rPr lang="en-US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,  </a:t>
            </a:r>
            <a:r>
              <a:rPr lang="en-US" sz="2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Bodkin, Loop Turner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n-US" sz="20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Pressing Tools- </a:t>
            </a:r>
            <a:r>
              <a:rPr lang="en-US" sz="2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Steam/Dry Iron, Ironing Board, Press Cloth, Sleeve Board, Seam Roll, Steam Press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03045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71600"/>
            <a:ext cx="8001000" cy="1447800"/>
          </a:xfrm>
          <a:ln w="38100">
            <a:solidFill>
              <a:srgbClr val="00B050"/>
            </a:solidFill>
          </a:ln>
        </p:spPr>
        <p:txBody>
          <a:bodyPr>
            <a:normAutofit/>
          </a:bodyPr>
          <a:lstStyle/>
          <a:p>
            <a:pPr lvl="0"/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Sewing Tools and Equipment</a:t>
            </a:r>
            <a:r>
              <a:rPr lang="en-US" sz="3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3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3962400"/>
            <a:ext cx="7010400" cy="1828799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>
                <a:solidFill>
                  <a:srgbClr val="002060"/>
                </a:solidFill>
              </a:rPr>
              <a:t>Dr. </a:t>
            </a:r>
            <a:r>
              <a:rPr lang="en-US" dirty="0" err="1">
                <a:solidFill>
                  <a:srgbClr val="002060"/>
                </a:solidFill>
              </a:rPr>
              <a:t>Ila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Jogi</a:t>
            </a:r>
            <a:endParaRPr lang="en-US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en-US" dirty="0">
                <a:solidFill>
                  <a:srgbClr val="002060"/>
                </a:solidFill>
              </a:rPr>
              <a:t>Head, Department of Home Science</a:t>
            </a:r>
          </a:p>
          <a:p>
            <a:pPr marL="0" indent="0" algn="ctr">
              <a:buNone/>
            </a:pPr>
            <a:r>
              <a:rPr lang="en-US" dirty="0" err="1">
                <a:solidFill>
                  <a:srgbClr val="002060"/>
                </a:solidFill>
              </a:rPr>
              <a:t>Mahila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Mahavidyalaya</a:t>
            </a:r>
            <a:r>
              <a:rPr lang="en-US" dirty="0">
                <a:solidFill>
                  <a:srgbClr val="002060"/>
                </a:solidFill>
              </a:rPr>
              <a:t>, </a:t>
            </a:r>
            <a:r>
              <a:rPr lang="en-US" dirty="0" err="1">
                <a:solidFill>
                  <a:srgbClr val="002060"/>
                </a:solidFill>
              </a:rPr>
              <a:t>Karad</a:t>
            </a:r>
            <a:endParaRPr lang="en-US" dirty="0">
              <a:solidFill>
                <a:srgbClr val="00206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97425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6248400"/>
          </a:xfrm>
        </p:spPr>
        <p:txBody>
          <a:bodyPr>
            <a:normAutofit/>
          </a:bodyPr>
          <a:lstStyle/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Classification of Sewing Tools and Equipment and Their Uses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sz="16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sz="16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Some of the basic tools and equipment available to the sewer are: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sz="16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Measuring tools, Tracing tools, Drafting tools, Cutting tools, Pinning and Sewing tools, and others.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n-US" sz="16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sz="1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Measuring Tools-</a:t>
            </a:r>
            <a:r>
              <a:rPr lang="en-US" sz="16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Measuring  </a:t>
            </a:r>
            <a:r>
              <a:rPr lang="en-US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tape</a:t>
            </a:r>
            <a:r>
              <a:rPr lang="mr-IN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मेजरिंग तेल </a:t>
            </a:r>
            <a:r>
              <a:rPr lang="en-US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16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Meter </a:t>
            </a:r>
            <a:r>
              <a:rPr lang="en-US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scale</a:t>
            </a:r>
            <a:r>
              <a:rPr lang="mr-IN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मीटर स्केल </a:t>
            </a:r>
            <a:r>
              <a:rPr lang="en-US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16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Ruler, L Square, French curve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sz="1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Marking/Tracing Tools- </a:t>
            </a:r>
            <a:r>
              <a:rPr lang="en-US" sz="16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Tailor’s chalk, Tracing Wheel, Tailor’s pencil, Carbon Paper, Liquid Marking Pencil, Tracing Paper, </a:t>
            </a:r>
            <a:r>
              <a:rPr lang="en-US" sz="1600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Colour</a:t>
            </a:r>
            <a:r>
              <a:rPr lang="en-US" sz="16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Pencil (Red and Blue)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n-US" sz="16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sz="1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Drafting Tools- </a:t>
            </a:r>
            <a:r>
              <a:rPr lang="en-US" sz="16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Wooden table, Brown paper, Dress Model, Bell pin, Pin cushions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n-US" sz="16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sz="1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Cutting Tools- </a:t>
            </a:r>
            <a:r>
              <a:rPr lang="en-US" sz="16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Scissors, Shears, Pinking Shears, Seam Ripper, Thread Clipper, Embroidery Scissors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n-US" sz="16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sz="1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Sewing Tools- </a:t>
            </a:r>
            <a:r>
              <a:rPr lang="en-US" sz="16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Fabric, Needles, Thread, Thimble, Needle </a:t>
            </a:r>
            <a:r>
              <a:rPr lang="en-US" sz="1600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Threader</a:t>
            </a:r>
            <a:r>
              <a:rPr lang="en-US" sz="16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,  Bodkin, Loop Turner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n-US" sz="16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sz="1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Pressing Tools- </a:t>
            </a:r>
            <a:r>
              <a:rPr lang="en-US" sz="16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Steam/Dry Iron, Ironing Board, Press Cloth, Sleeve Board, Seam Roll, Steam Press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20260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2400"/>
            <a:ext cx="8458200" cy="6705600"/>
          </a:xfrm>
          <a:ln w="57150">
            <a:solidFill>
              <a:srgbClr val="0070C0"/>
            </a:solidFill>
          </a:ln>
        </p:spPr>
        <p:txBody>
          <a:bodyPr>
            <a:noAutofit/>
          </a:bodyPr>
          <a:lstStyle/>
          <a:p>
            <a:pPr marL="0" lvl="0" indent="0" algn="ctr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Sewing </a:t>
            </a:r>
            <a:r>
              <a:rPr lang="en-US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Tools and </a:t>
            </a:r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Equipment</a:t>
            </a:r>
            <a:endParaRPr lang="en-US" sz="20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n-US" sz="20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Measuring Tools-</a:t>
            </a:r>
            <a:r>
              <a:rPr lang="en-US" sz="28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mr-IN" sz="28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मेजरिंग तेल </a:t>
            </a:r>
            <a:r>
              <a:rPr lang="en-US" sz="28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mr-IN" sz="28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स्केल पट्टी </a:t>
            </a:r>
            <a:r>
              <a:rPr lang="en-US" sz="28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, Ruler</a:t>
            </a:r>
            <a:r>
              <a:rPr lang="mr-IN" sz="28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रुलर,</a:t>
            </a:r>
            <a:r>
              <a:rPr lang="en-US" sz="28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mr-IN" sz="28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एल स्क्वेअर </a:t>
            </a:r>
            <a:r>
              <a:rPr lang="en-US" sz="28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mr-IN" sz="28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फ्रेंच कर्व्ह </a:t>
            </a:r>
            <a:endParaRPr lang="en-US" sz="28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0" lvl="0" indent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Marking/Tracing Tools- </a:t>
            </a:r>
            <a:r>
              <a:rPr lang="mr-IN" sz="28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टेलर्स चॉक</a:t>
            </a:r>
            <a:r>
              <a:rPr lang="en-US" sz="28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mr-IN" sz="28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ट्रेसिंग व्हील </a:t>
            </a:r>
            <a:r>
              <a:rPr lang="en-US" sz="28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mr-IN" sz="28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टेलर्स पेन्सिल</a:t>
            </a:r>
            <a:r>
              <a:rPr lang="en-US" sz="28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mr-IN" sz="28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कार्बन पेपर</a:t>
            </a:r>
            <a:r>
              <a:rPr lang="en-US" sz="28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mr-IN" sz="28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लिक्विड मार्किंग पेन्सिल</a:t>
            </a:r>
            <a:r>
              <a:rPr lang="en-US" sz="28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mr-IN" sz="28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ट्रेसिंग पेपर </a:t>
            </a:r>
            <a:r>
              <a:rPr lang="en-US" sz="28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mr-IN" sz="28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कलर पेन्सिल </a:t>
            </a:r>
            <a:r>
              <a:rPr lang="en-US" sz="28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(Red </a:t>
            </a:r>
            <a:r>
              <a:rPr lang="en-US" sz="28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and Blue</a:t>
            </a:r>
            <a:r>
              <a:rPr lang="en-US" sz="28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)</a:t>
            </a:r>
            <a:endParaRPr lang="en-US" sz="28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0" lvl="0" indent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Drafting Tools- </a:t>
            </a:r>
            <a:r>
              <a:rPr lang="mr-IN" sz="28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लाकडी टेबल</a:t>
            </a:r>
            <a:r>
              <a:rPr lang="en-US" sz="28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mr-IN" sz="28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ब्राऊन पेपर</a:t>
            </a:r>
            <a:r>
              <a:rPr lang="en-US" sz="28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mr-IN" sz="28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ड्रेस मॉडेल</a:t>
            </a:r>
            <a:r>
              <a:rPr lang="en-US" sz="28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mr-IN" sz="28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बेल पिन</a:t>
            </a:r>
            <a:r>
              <a:rPr lang="en-US" sz="28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mr-IN" sz="28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पिन कुशन </a:t>
            </a:r>
            <a:endParaRPr lang="en-US" sz="28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0" lvl="0" indent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Cutting Tools- </a:t>
            </a:r>
            <a:r>
              <a:rPr lang="mr-IN" sz="28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कात्री</a:t>
            </a:r>
            <a:r>
              <a:rPr lang="en-US" sz="28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mr-IN" sz="28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शीअर्स</a:t>
            </a:r>
            <a:r>
              <a:rPr lang="en-US" sz="28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mr-IN" sz="28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झीगझाग कात्री</a:t>
            </a:r>
            <a:r>
              <a:rPr lang="en-US" sz="28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Seam </a:t>
            </a:r>
            <a:r>
              <a:rPr lang="en-US" sz="28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Ripper</a:t>
            </a:r>
            <a:r>
              <a:rPr lang="mr-IN" sz="28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शिलाई उसवक</a:t>
            </a:r>
            <a:r>
              <a:rPr lang="en-US" sz="28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mr-IN" sz="28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भरतकाम कात्री </a:t>
            </a:r>
            <a:endParaRPr lang="en-US" sz="28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Sewing Tools- </a:t>
            </a:r>
            <a:r>
              <a:rPr lang="mr-IN" sz="28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कापड</a:t>
            </a:r>
            <a:r>
              <a:rPr lang="en-US" sz="28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mr-IN" sz="28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सुया</a:t>
            </a:r>
            <a:r>
              <a:rPr lang="en-US" sz="28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mr-IN" sz="28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दोरे, थीम्ब्ल</a:t>
            </a:r>
            <a:r>
              <a:rPr lang="en-US" sz="28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mr-IN" sz="28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नीडल थ्रेडर </a:t>
            </a:r>
            <a:r>
              <a:rPr lang="en-US" sz="28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,  </a:t>
            </a:r>
            <a:endParaRPr lang="en-US" sz="28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mr-IN" sz="28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9100601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436</Words>
  <Application>Microsoft Office PowerPoint</Application>
  <PresentationFormat>On-screen Show (4:3)</PresentationFormat>
  <Paragraphs>39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Sewing Tools and Equipment 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6</cp:revision>
  <dcterms:created xsi:type="dcterms:W3CDTF">2021-01-16T03:31:14Z</dcterms:created>
  <dcterms:modified xsi:type="dcterms:W3CDTF">2021-08-14T05:34:03Z</dcterms:modified>
</cp:coreProperties>
</file>