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5"/>
  </p:notesMasterIdLst>
  <p:sldIdLst>
    <p:sldId id="273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69" autoAdjust="0"/>
  </p:normalViewPr>
  <p:slideViewPr>
    <p:cSldViewPr snapToGrid="0">
      <p:cViewPr varScale="1">
        <p:scale>
          <a:sx n="56" d="100"/>
          <a:sy n="56" d="100"/>
        </p:scale>
        <p:origin x="11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FA556-95FE-40E8-B80E-B7211735FC2F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2891F-E576-4642-8A3A-3B640CB3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89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891F-E576-4642-8A3A-3B640CB305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8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891F-E576-4642-8A3A-3B640CB305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84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891F-E576-4642-8A3A-3B640CB305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1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891F-E576-4642-8A3A-3B640CB305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7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2F53F2A-F377-4F35-852E-E1B1E25A7B14}" type="datetime1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47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C74-9B38-4497-8BFC-FD23EAFD7D9C}" type="datetime1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6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23B-D598-4F2D-9A9E-8ED1150B2A24}" type="datetime1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41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D0D-85EC-4A4A-A5ED-3C87415C5D3B}" type="datetime1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2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032-B920-4816-97ED-22F94CF8DB86}" type="datetime1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91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8AC9-9031-4402-B7AD-1DED916BEE32}" type="datetime1">
              <a:rPr lang="en-US" smtClean="0"/>
              <a:t>07-Oct-21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4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B13D-AC67-44B0-A4E2-4C5A5245F539}" type="datetime1">
              <a:rPr lang="en-US" smtClean="0"/>
              <a:t>07-Oct-21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3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FA43-DBE1-46C3-94C4-72A512E7E011}" type="datetime1">
              <a:rPr lang="en-US" smtClean="0"/>
              <a:t>07-Oct-21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2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DC4E-84AC-4D51-AD01-84277680567B}" type="datetime1">
              <a:rPr lang="en-US" smtClean="0"/>
              <a:t>07-Oct-21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F8D9C-E844-456A-93ED-5E18A523631C}" type="datetime1">
              <a:rPr lang="en-US" smtClean="0"/>
              <a:t>07-Oct-21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2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8331-E55B-488F-902E-20A343A899BF}" type="datetime1">
              <a:rPr lang="en-US" smtClean="0"/>
              <a:t>07-Oct-21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62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8CFCB8-BB12-42D4-AD71-50F7D6DF995D}" type="datetime1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20F7FD-3F07-424A-B466-62A2B2A2459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93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06399"/>
            <a:ext cx="9720072" cy="399626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Drama: Definition, Origin and Elements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842931" y="6011333"/>
            <a:ext cx="4639735" cy="733691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Mrs. Snehal R. Prabhune, Mahila </a:t>
            </a:r>
            <a:r>
              <a:rPr lang="en-US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Maahvidyalaya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Karad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66" y="0"/>
            <a:ext cx="7924800" cy="157479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Thought/ theme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66" y="1845733"/>
            <a:ext cx="7924800" cy="5283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 of the play, main idea or lesson/ message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could be obvious or subtle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2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061" y="0"/>
            <a:ext cx="7848939" cy="149961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Dialogue/ diction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061" y="1499616"/>
            <a:ext cx="7848938" cy="53583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spoken by the characters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Types: Dialogue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Soliloquy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Monologue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Aside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Significance: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0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0"/>
            <a:ext cx="7924800" cy="1727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Music/ Rhythm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727200"/>
            <a:ext cx="7924800" cy="5130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 and /or dance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266" y="0"/>
            <a:ext cx="7941734" cy="1879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Spectacle/ visual effects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266" y="1557867"/>
            <a:ext cx="7941734" cy="53001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Scenery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Costumes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Effects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254" y="1"/>
            <a:ext cx="7881746" cy="10858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Drama- origin and Meaning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254" y="1085851"/>
            <a:ext cx="7881746" cy="57721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Derived from Greek word “dran” meaning “to act”, “do” or “perform”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form of literature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before an audience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 communicate the message to the audience through dialogues and actions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Imitation of life in the form of </a:t>
            </a:r>
            <a:r>
              <a:rPr 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Represents/mirrors life, customs, manners and general habits of the people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short period, desired effect communicated effectively 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01999" y="6491501"/>
            <a:ext cx="5901459" cy="274320"/>
          </a:xfrm>
        </p:spPr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6239" y="0"/>
            <a:ext cx="7977186" cy="170021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Drama-definition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239" y="1757362"/>
            <a:ext cx="8005762" cy="51006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 is a composition in verse or prose intended to portray life or character or tell a story usually involving conflicts and emotions through actions and dialogue for theatrical performance.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-Webster’s English Dictionary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 is a composition designed for performance in the theatre, in which actors take the roles of the characters, perform the indicated action and utter the written dialogue.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Glossary of Literary Terms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(M. H. Abrams)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12532" y="6333544"/>
            <a:ext cx="5901459" cy="274320"/>
          </a:xfrm>
        </p:spPr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3388" y="1"/>
            <a:ext cx="7948612" cy="161448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Drama- evolution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3388" y="1243014"/>
            <a:ext cx="7948612" cy="54721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playing for teaching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Rituals, ceremonies to pass on traditions in oral 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Creative attempts to explain the inexplicable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Entertainment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 story telling to narrative in dialogue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with music and dance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6399" y="4910667"/>
            <a:ext cx="6197601" cy="1560037"/>
          </a:xfrm>
        </p:spPr>
        <p:txBody>
          <a:bodyPr/>
          <a:lstStyle/>
          <a:p>
            <a:r>
              <a:rPr lang="en-US" dirty="0" smtClean="0"/>
              <a:t>Mrs. Snehal R. Prabhune, Mahila Mahavidyalaya, Karad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6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1"/>
            <a:ext cx="7920038" cy="171449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Greek drama, English drama, indian drama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962" y="1457326"/>
            <a:ext cx="7920038" cy="54006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Greek Drama-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543 BC , choral performance of dancing and singing honouring the Greek god Dionysus, the god of wine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-open air amphitheatre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Drama-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-similar to development of Greek drama in religious rituals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-stages: Mysteries, Miracles, Morality Plays, Interludes, Drama proper (tragedy and comedy)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6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674" y="1"/>
            <a:ext cx="7934326" cy="155733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Greek Drama, English drama, Indian drama (continued)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7674" y="1557339"/>
            <a:ext cx="7934326" cy="53006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 Drama-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-Developed at the same time as Greek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Folk, religious rituals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-Influence of Greek invasion-327 BC (of Alexander the Great)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2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0" y="0"/>
            <a:ext cx="7874000" cy="1727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 of drama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0" y="1727200"/>
            <a:ext cx="7874000" cy="5130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Theme/ Thought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Dialogue/ Diction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Music/ Rhythm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Spectacle/ visual Effects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5467" y="12931"/>
            <a:ext cx="8085667" cy="11461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467" y="1159081"/>
            <a:ext cx="8246533" cy="569891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Plot: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sequence of events in a play, revolves around the central conflict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 structure: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Gustav Freytag – pyramidal shape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Simple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Complex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8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67202" y="5300135"/>
            <a:ext cx="1777998" cy="33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985933" y="2927351"/>
            <a:ext cx="1185333" cy="2370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112000" y="2928117"/>
            <a:ext cx="1234598" cy="2405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348133" y="5300135"/>
            <a:ext cx="13038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67200" y="4707467"/>
            <a:ext cx="164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Exposition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7200" y="3345934"/>
            <a:ext cx="228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Rising Action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(Complication)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53200" y="2489199"/>
            <a:ext cx="1507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71930" y="3336792"/>
            <a:ext cx="245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Falling Action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94182" y="4687669"/>
            <a:ext cx="1435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Denoument/ Catastrophe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932" y="0"/>
            <a:ext cx="7857068" cy="154093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932" y="1540933"/>
            <a:ext cx="7857068" cy="53170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Agents who move the action/ plot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Types: Protagonist x Antagonist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-Static x Dynamic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-Flat x Round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Major x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Minor 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Mrs. Snehal R. Prabhune,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F7FD-3F07-424A-B466-62A2B2A245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</TotalTime>
  <Words>449</Words>
  <Application>Microsoft Office PowerPoint</Application>
  <PresentationFormat>Widescreen</PresentationFormat>
  <Paragraphs>113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 Drama: Definition, Origin and Elements</vt:lpstr>
      <vt:lpstr>Drama- origin and Meaning</vt:lpstr>
      <vt:lpstr>Drama-definition</vt:lpstr>
      <vt:lpstr>Drama- evolution</vt:lpstr>
      <vt:lpstr>Greek drama, English drama, indian drama</vt:lpstr>
      <vt:lpstr>Greek Drama, English drama, Indian drama (continued)</vt:lpstr>
      <vt:lpstr>Elements of drama</vt:lpstr>
      <vt:lpstr>plot</vt:lpstr>
      <vt:lpstr>characters</vt:lpstr>
      <vt:lpstr>Thought/ theme</vt:lpstr>
      <vt:lpstr>Dialogue/ diction</vt:lpstr>
      <vt:lpstr>Music/ Rhythm</vt:lpstr>
      <vt:lpstr>Spectacle/ visual effects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Shivaji University, Kolhapur BA Part III Special English English drama (Cbcs) Semester V , Paper ix (D se- e 13)</dc:title>
  <dc:creator>Snehal Prabhune</dc:creator>
  <cp:lastModifiedBy>Snehal Prabhune</cp:lastModifiedBy>
  <cp:revision>23</cp:revision>
  <dcterms:created xsi:type="dcterms:W3CDTF">2020-08-26T13:41:27Z</dcterms:created>
  <dcterms:modified xsi:type="dcterms:W3CDTF">2021-10-07T05:28:36Z</dcterms:modified>
</cp:coreProperties>
</file>