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AAF-D6C1-4BBB-96A5-F60CFC1CEE57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F78E-3C22-4819-ACF7-4073F6928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AAF-D6C1-4BBB-96A5-F60CFC1CEE57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F78E-3C22-4819-ACF7-4073F6928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AAF-D6C1-4BBB-96A5-F60CFC1CEE57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F78E-3C22-4819-ACF7-4073F6928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AAF-D6C1-4BBB-96A5-F60CFC1CEE57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F78E-3C22-4819-ACF7-4073F6928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AAF-D6C1-4BBB-96A5-F60CFC1CEE57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F78E-3C22-4819-ACF7-4073F6928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AAF-D6C1-4BBB-96A5-F60CFC1CEE57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F78E-3C22-4819-ACF7-4073F6928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AAF-D6C1-4BBB-96A5-F60CFC1CEE57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F78E-3C22-4819-ACF7-4073F6928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AAF-D6C1-4BBB-96A5-F60CFC1CEE57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F78E-3C22-4819-ACF7-4073F6928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AAF-D6C1-4BBB-96A5-F60CFC1CEE57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F78E-3C22-4819-ACF7-4073F6928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AAF-D6C1-4BBB-96A5-F60CFC1CEE57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F78E-3C22-4819-ACF7-4073F6928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9AAF-D6C1-4BBB-96A5-F60CFC1CEE57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F78E-3C22-4819-ACF7-4073F6928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69AAF-D6C1-4BBB-96A5-F60CFC1CEE57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1F78E-3C22-4819-ACF7-4073F6928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Educational Uses of Smart Phones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315200" cy="2209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By-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Ms. ---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Class: B.A. II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Mahila Mahavidyalaya, Karad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result for smartphone interfa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737112">
            <a:off x="6410022" y="461007"/>
            <a:ext cx="2324448" cy="3590926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68962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Smart Phone is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a mobile phone that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performs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many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functions of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computer.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Special Features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Touchscreen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Interface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Internet Access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Operating system capable of running downloaded apps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Smart Phone Users</a:t>
            </a:r>
            <a:endParaRPr lang="en-US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People from all walks of life: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Students			Politicians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Industrialists		Police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Scientists			---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Farmers			----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Teachers			----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Management Officials	---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Non-Skilled Workers		---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Skilled workers			---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Educational Use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Collection of Information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Calculations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Preparation of Projects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Preparation of Study Material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Preparation of PPT for Classroom Presentation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Excel Sheet for Commerce students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Watching Movies/ plays based on literary works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Benefits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Quick and Easy Access to New Ideas and Information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Effective Audio Visual Learning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Easy Calculations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Fast Communication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Sharing of Knowledge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Access to Education Friendly Apps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20285229">
            <a:off x="457200" y="274638"/>
            <a:ext cx="8229600" cy="38401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Thank You</a:t>
            </a:r>
            <a:endParaRPr lang="en-US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108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Educational Uses of Smart Phones</vt:lpstr>
      <vt:lpstr>Smart Phone is  a mobile phone that  performs many of  the functions of a computer.  </vt:lpstr>
      <vt:lpstr>Special Features</vt:lpstr>
      <vt:lpstr>Smart Phone Users</vt:lpstr>
      <vt:lpstr>Educational Use</vt:lpstr>
      <vt:lpstr>Benefits</vt:lpstr>
      <vt:lpstr>Thank You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Uses of Smart Phones</dc:title>
  <dc:creator>Admin</dc:creator>
  <cp:lastModifiedBy>Admin</cp:lastModifiedBy>
  <cp:revision>9</cp:revision>
  <dcterms:created xsi:type="dcterms:W3CDTF">2019-08-22T06:01:40Z</dcterms:created>
  <dcterms:modified xsi:type="dcterms:W3CDTF">2019-08-26T02:56:09Z</dcterms:modified>
</cp:coreProperties>
</file>