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69AAF-D6C1-4BBB-96A5-F60CFC1CEE57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F78E-3C22-4819-ACF7-4073F6928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Educational Uses of Smart Phones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152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By-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Ms. ---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Class: B.A. II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Mahila Mahavidyalaya, Karad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smartphone inter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37112">
            <a:off x="6410022" y="461007"/>
            <a:ext cx="2324448" cy="3590926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Smart Phone is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 mobile phone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functions of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computer.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 Features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Touchscreen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Interface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 Access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Operating system capable of running downloaded apps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Smart Phone Users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from all walks of life: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			Politicians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Industrialists		Police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Scientists			---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Farmers			----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Teachers			----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Officials	---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Non-Skilled Workers		---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Skilled workers			---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Educational Use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Collection of Information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of Projects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of Study Material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of PPT for Classroom Presentation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Excel Sheet for Commerce students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Watching Movies/ plays based on literary works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Benefits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Quick and Easy Access to New Ideas and Information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Effective Audio Visual Learning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Easy Calculations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Fast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Sharing of Knowledge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 to Education Friendly Apps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285229">
            <a:off x="457200" y="274638"/>
            <a:ext cx="8229600" cy="3840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Thank You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Educational Uses of Smart Phones</vt:lpstr>
      <vt:lpstr>Smart Phone is  a mobile phone that  performs many of  the functions of a computer.  </vt:lpstr>
      <vt:lpstr>Special Features</vt:lpstr>
      <vt:lpstr>Smart Phone Users</vt:lpstr>
      <vt:lpstr>Educational Use</vt:lpstr>
      <vt:lpstr>Benefits</vt:lpstr>
      <vt:lpstr>Thank You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Uses of Smart Phones</dc:title>
  <dc:creator>Admin</dc:creator>
  <cp:lastModifiedBy>Admin</cp:lastModifiedBy>
  <cp:revision>9</cp:revision>
  <dcterms:created xsi:type="dcterms:W3CDTF">2019-08-22T06:01:40Z</dcterms:created>
  <dcterms:modified xsi:type="dcterms:W3CDTF">2019-08-26T02:56:09Z</dcterms:modified>
</cp:coreProperties>
</file>