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13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8F154-153E-47ED-9267-2DA21132280E}" type="datetimeFigureOut">
              <a:rPr lang="en-US" smtClean="0"/>
              <a:t>07-Oct-21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E0930-EC78-455D-8F3C-B860173A7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210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8F154-153E-47ED-9267-2DA21132280E}" type="datetimeFigureOut">
              <a:rPr lang="en-US" smtClean="0"/>
              <a:t>07-Oct-21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E0930-EC78-455D-8F3C-B860173A7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646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8F154-153E-47ED-9267-2DA21132280E}" type="datetimeFigureOut">
              <a:rPr lang="en-US" smtClean="0"/>
              <a:t>07-Oct-21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E0930-EC78-455D-8F3C-B860173A7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608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8F154-153E-47ED-9267-2DA21132280E}" type="datetimeFigureOut">
              <a:rPr lang="en-US" smtClean="0"/>
              <a:t>07-Oct-21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E0930-EC78-455D-8F3C-B860173A7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749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8F154-153E-47ED-9267-2DA21132280E}" type="datetimeFigureOut">
              <a:rPr lang="en-US" smtClean="0"/>
              <a:t>07-Oct-21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E0930-EC78-455D-8F3C-B860173A7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786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8F154-153E-47ED-9267-2DA21132280E}" type="datetimeFigureOut">
              <a:rPr lang="en-US" smtClean="0"/>
              <a:t>07-Oct-21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E0930-EC78-455D-8F3C-B860173A7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07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8F154-153E-47ED-9267-2DA21132280E}" type="datetimeFigureOut">
              <a:rPr lang="en-US" smtClean="0"/>
              <a:t>07-Oct-21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E0930-EC78-455D-8F3C-B860173A7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703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8F154-153E-47ED-9267-2DA21132280E}" type="datetimeFigureOut">
              <a:rPr lang="en-US" smtClean="0"/>
              <a:t>07-Oct-21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E0930-EC78-455D-8F3C-B860173A7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688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8F154-153E-47ED-9267-2DA21132280E}" type="datetimeFigureOut">
              <a:rPr lang="en-US" smtClean="0"/>
              <a:t>07-Oct-21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E0930-EC78-455D-8F3C-B860173A7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147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8F154-153E-47ED-9267-2DA21132280E}" type="datetimeFigureOut">
              <a:rPr lang="en-US" smtClean="0"/>
              <a:t>07-Oct-21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E0930-EC78-455D-8F3C-B860173A7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370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8F154-153E-47ED-9267-2DA21132280E}" type="datetimeFigureOut">
              <a:rPr lang="en-US" smtClean="0"/>
              <a:t>07-Oct-21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E0930-EC78-455D-8F3C-B860173A7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851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98F154-153E-47ED-9267-2DA21132280E}" type="datetimeFigureOut">
              <a:rPr lang="en-US" smtClean="0"/>
              <a:t>07-Oct-21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DE0930-EC78-455D-8F3C-B860173A7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683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286250" y="1"/>
            <a:ext cx="7905750" cy="1385888"/>
          </a:xfrm>
        </p:spPr>
        <p:txBody>
          <a:bodyPr>
            <a:normAutofit/>
          </a:bodyPr>
          <a:lstStyle/>
          <a:p>
            <a:pPr algn="ctr"/>
            <a:r>
              <a:rPr lang="en-US" sz="1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ELIZABETHAN POETRY</a:t>
            </a:r>
            <a:endParaRPr lang="en-US" sz="1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286250" y="1385889"/>
            <a:ext cx="7905749" cy="547211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Elizabethan Age also called Age of Shakespeare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Reign of Queen Elizabeth-I - 1558-1603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William Shakespeare	       - 1564-1616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Span of Elizabethan Poetry- considered to be the second half of sixteenth century to first quarter of seventeenth century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Elizabethan Age- golden age of English poetry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Termed as “veritable nest of singing birds”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Influence of Greek and Italian poetry</a:t>
            </a: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9480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71962" y="1"/>
            <a:ext cx="7920038" cy="10287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Elizabethan Age: Contribution to Poetry</a:t>
            </a:r>
            <a:endParaRPr lang="en-US" sz="3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1962" y="1200151"/>
            <a:ext cx="7920038" cy="565785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Epic: Edmund Spenser’s  </a:t>
            </a:r>
            <a:r>
              <a:rPr lang="en-US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Faerie Queene –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first attempt to write epic in modern English, based or Virgil’s model</a:t>
            </a:r>
          </a:p>
          <a:p>
            <a:pPr marL="0" indent="0">
              <a:buNone/>
            </a:pPr>
            <a:endParaRPr lang="en-US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Dramatic: Valuable and prolific contribution by The University Wits, William Shakespeare, Ben Jonson etc. to tragedy as well as comedy, poetic dramas</a:t>
            </a:r>
          </a:p>
          <a:p>
            <a:pPr marL="0" indent="0">
              <a:buNone/>
            </a:pPr>
            <a:endParaRPr lang="en-US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Lyric: great influence of Greek and Italian poetry- many lyrical forms introduced in to English- sonnet, elegy, ode, song, ballad, madrigals, airs, roundelays etc.</a:t>
            </a: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2256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71962" y="-1"/>
            <a:ext cx="7920038" cy="1257301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Elizabethan Lyric: Characteristic Features</a:t>
            </a:r>
            <a:endParaRPr lang="en-US" sz="3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6262" y="1257300"/>
            <a:ext cx="7920038" cy="5600700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Revival of interest in Greek literature: introduction of lyrical types like elegy, ode, ballad etc. and tempered and polished the rudeness of English literature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Abundance of output: abundant output due to overall peace, harmony, stability and royal patronage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Romantic zeal: quest for the remote, the wonderful and the beautiful, spirit of adventure, freshness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Translations: translations from Greek, Latin, French helped introduce new poetic/ lyrical types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Spirit of independence: despite borrowing from other European models, spirit of independence, creativeness and imagination seen</a:t>
            </a: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6455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50" y="0"/>
            <a:ext cx="7905750" cy="1171576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Characteristics continued…</a:t>
            </a:r>
            <a:endParaRPr lang="en-US" sz="3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1171576"/>
            <a:ext cx="7905750" cy="5686423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Light, delicate diction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Pastoral element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Renaissance fancies, flights of imagination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Rhythmical expression of personal/individual passion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Sweet as well as melancholic notes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Finer artistic feeling, grace, buoyancy, gravity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Balance of form and expression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Conventionality of themes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Themes: love, praise of God, patriotism, war, revelry, rejoicing, pastoral piping joys of country life, ditties of careless delight, blithe praise of contentment and ease</a:t>
            </a: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241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0062" y="0"/>
            <a:ext cx="7881938" cy="1304925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Major lyrical poets of the Elizabethan age</a:t>
            </a:r>
            <a:endParaRPr lang="en-US" sz="3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0062" y="1304924"/>
            <a:ext cx="7881938" cy="5553075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Edmund Spenser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Sir Philip Sidney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Michael Drayton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Samuel Daniel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William Shakespeare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 Jonson </a:t>
            </a: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491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71962" y="1"/>
            <a:ext cx="7920038" cy="1357312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endParaRPr lang="en-US" sz="3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1962" y="1690689"/>
            <a:ext cx="7920038" cy="5167311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Technically, Elizabethan Age ends with the death of Queen Elizabeth I (1603).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 tendencies continue till the death of William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Shakespeare (1616)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 of Jacobean Age (King James I) also included in Elizabethan Age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John Milton actually belongs to Caroline Age (Charles I) but by temperament he was a child of Renaissance</a:t>
            </a:r>
          </a:p>
        </p:txBody>
      </p:sp>
    </p:spTree>
    <p:extLst>
      <p:ext uri="{BB962C8B-B14F-4D97-AF65-F5344CB8AC3E}">
        <p14:creationId xmlns:p14="http://schemas.microsoft.com/office/powerpoint/2010/main" val="2381560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1118</TotalTime>
  <Words>365</Words>
  <Application>Microsoft Office PowerPoint</Application>
  <PresentationFormat>Widescreen</PresentationFormat>
  <Paragraphs>43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Wingdings</vt:lpstr>
      <vt:lpstr>Office Theme</vt:lpstr>
      <vt:lpstr> ELIZABETHAN POETRY</vt:lpstr>
      <vt:lpstr>Elizabethan Age: Contribution to Poetry</vt:lpstr>
      <vt:lpstr>Elizabethan Lyric: Characteristic Features</vt:lpstr>
      <vt:lpstr>Characteristics continued…</vt:lpstr>
      <vt:lpstr>Major lyrical poets of the Elizabethan age</vt:lpstr>
      <vt:lpstr>Conclusion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I,  TOPIC 1  ELIZABETHAN POETRY</dc:title>
  <dc:creator>Snehal Prabhune</dc:creator>
  <cp:lastModifiedBy>Snehal Prabhune</cp:lastModifiedBy>
  <cp:revision>18</cp:revision>
  <dcterms:created xsi:type="dcterms:W3CDTF">2020-09-09T05:24:06Z</dcterms:created>
  <dcterms:modified xsi:type="dcterms:W3CDTF">2021-10-07T05:30:21Z</dcterms:modified>
</cp:coreProperties>
</file>