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1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4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8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8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7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F154-153E-47ED-9267-2DA21132280E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0930-EC78-455D-8F3C-B860173A7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6250" y="1"/>
            <a:ext cx="7905750" cy="1385888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ELIZABETHAN POETRY</a:t>
            </a:r>
            <a:endParaRPr lang="en-US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6250" y="1385889"/>
            <a:ext cx="7905749" cy="54721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Elizabethan Age also called Age of Shakespeare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Reign of Queen Elizabeth-I - 1558-1603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Shakespeare	       - 1564-1616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 of Elizabethan Poetry- considered to be the second half of sixteenth century to first quarter of seventeenth century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Elizabethan Age- golden age of English poetry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Termed as “veritable nest of singing birds”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Greek and Italian poetry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1"/>
            <a:ext cx="7920038" cy="10287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Elizabethan Age: Contribution to Poetry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200151"/>
            <a:ext cx="7920038" cy="56578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Epic: Edmund Spenser’s 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Faerie Queene –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attempt to write epic in modern English, based or Virgil’s model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Dramatic: Valuable and prolific contribution by The University Wits, William Shakespeare, Ben Jonson etc. to tragedy as well as comedy, poetic dramas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Lyric: great influence of Greek and Italian poetry- many lyrical forms introduced in to English- sonnet, elegy, ode, song, ballad, madrigals, airs, roundelays etc.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-1"/>
            <a:ext cx="7920038" cy="12573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Elizabethan Lyric: Characteristic Features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262" y="1257300"/>
            <a:ext cx="7920038" cy="56007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Revival of interest in Greek literature: introduction of lyrical types like elegy, ode, ballad etc. and tempered and polished the rudeness of English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Abundance of output: abundant output due to overall peace, harmony, stability and royal patronage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Romantic zeal: quest for the remote, the wonderful and the beautiful, spirit of adventure, freshness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Translations: translations from Greek, Latin, French helped introduce new poetic/ lyrical 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independence: despite borrowing from other European models, spirit of independence, creativeness and imagination seen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0" y="0"/>
            <a:ext cx="7905750" cy="117157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171576"/>
            <a:ext cx="7905750" cy="56864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Light, delicate diction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Pastoral element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Renaissance fancies, flights of imagination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Rhythmical expression of personal/individual passion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 as well as melancholic notes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Finer artistic feeling, grace, buoyancy, gravity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form and expression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 of themes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Themes: love, praise of God, patriotism, war, revelry, rejoicing, pastoral piping joys of country life, ditties of careless delight, blithe praise of contentment and ease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2" y="0"/>
            <a:ext cx="7881938" cy="13049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lyrical poets of the Elizabethan age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062" y="1304924"/>
            <a:ext cx="7881938" cy="5553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Edmund Spenser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 Philip Sidney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Drayton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Samuel Daniel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Shakespeare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 Jonson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1"/>
            <a:ext cx="7920038" cy="13573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690689"/>
            <a:ext cx="7920038" cy="51673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Technically, Elizabethan Age ends with the death of Queen Elizabeth I (1603).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tendencies continue till the death of William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Shakespeare (1616)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Jacobean Age (King James I) also included in Elizabethan 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Milton actually belongs to Caroline Age (Charles I) but by temperament he was a child of Renaissance</a:t>
            </a:r>
          </a:p>
        </p:txBody>
      </p:sp>
    </p:spTree>
    <p:extLst>
      <p:ext uri="{BB962C8B-B14F-4D97-AF65-F5344CB8AC3E}">
        <p14:creationId xmlns:p14="http://schemas.microsoft.com/office/powerpoint/2010/main" val="23815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365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 ELIZABETHAN POETRY</vt:lpstr>
      <vt:lpstr>Elizabethan Age: Contribution to Poetry</vt:lpstr>
      <vt:lpstr>Elizabethan Lyric: Characteristic Features</vt:lpstr>
      <vt:lpstr>Characteristics continued…</vt:lpstr>
      <vt:lpstr>Major lyrical poets of the Elizabethan age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I,  TOPIC 1  ELIZABETHAN POETRY</dc:title>
  <dc:creator>Snehal Prabhune</dc:creator>
  <cp:lastModifiedBy>Snehal Prabhune</cp:lastModifiedBy>
  <cp:revision>18</cp:revision>
  <dcterms:created xsi:type="dcterms:W3CDTF">2020-09-09T05:24:06Z</dcterms:created>
  <dcterms:modified xsi:type="dcterms:W3CDTF">2021-10-07T05:30:21Z</dcterms:modified>
</cp:coreProperties>
</file>