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6" r:id="rId3"/>
    <p:sldId id="272" r:id="rId4"/>
    <p:sldId id="266" r:id="rId5"/>
    <p:sldId id="275" r:id="rId6"/>
    <p:sldId id="267" r:id="rId7"/>
    <p:sldId id="269" r:id="rId8"/>
    <p:sldId id="268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091B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0B9E7-C683-48F6-AEF5-BF260E5B3E2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F68E5-2A22-425A-8788-D7874A31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3.bp.blogspot.com/-3adBn9AqfR8/WB7-X_zwCLI/AAAAAAAAD1s/pAHO6VSPOiESCdJmxooVjtOxwlDPjki6QCLcB/s1600/mango+pickling.jpg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2.bp.blogspot.com/-qlT9cN1-uZg/WB8IIihGmUI/AAAAAAAAD2s/eluAcOc7TvwYaW7UIVTiYbdyJrRIxLNCgCLcB/s1600/refrigeration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Food Spoilage &lt;ul&gt;&lt;li&gt;Biological Changes &lt;/li&gt;&lt;/ul&gt;&lt;ul&gt;&lt;li&gt;Yeast:   A fungus (a plant that lacks chlorophyll) that is able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90600" y="762000"/>
            <a:ext cx="6509474" cy="17543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INTRODUCTION TO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FOOD PRESERVATION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048000"/>
            <a:ext cx="4666983" cy="15696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99"/>
                </a:solidFill>
              </a:rPr>
              <a:t>Presented by:</a:t>
            </a:r>
          </a:p>
          <a:p>
            <a:pPr algn="ctr"/>
            <a:r>
              <a:rPr lang="en-US" sz="2400" dirty="0" smtClean="0">
                <a:solidFill>
                  <a:srgbClr val="000099"/>
                </a:solidFill>
              </a:rPr>
              <a:t>Dr. </a:t>
            </a:r>
            <a:r>
              <a:rPr lang="en-US" sz="2400" dirty="0" err="1" smtClean="0">
                <a:solidFill>
                  <a:srgbClr val="000099"/>
                </a:solidFill>
              </a:rPr>
              <a:t>Ila</a:t>
            </a:r>
            <a:r>
              <a:rPr lang="en-US" sz="2400" dirty="0" smtClean="0">
                <a:solidFill>
                  <a:srgbClr val="000099"/>
                </a:solidFill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</a:rPr>
              <a:t>Jogi</a:t>
            </a:r>
            <a:endParaRPr lang="en-US" sz="2400" dirty="0" smtClean="0">
              <a:solidFill>
                <a:srgbClr val="000099"/>
              </a:solidFill>
            </a:endParaRPr>
          </a:p>
          <a:p>
            <a:pPr algn="ctr"/>
            <a:r>
              <a:rPr lang="en-US" sz="2400" dirty="0" smtClean="0">
                <a:solidFill>
                  <a:srgbClr val="000099"/>
                </a:solidFill>
              </a:rPr>
              <a:t>Head, Department of Home Science</a:t>
            </a:r>
          </a:p>
          <a:p>
            <a:pPr algn="ctr"/>
            <a:r>
              <a:rPr lang="en-US" sz="2400" dirty="0" err="1" smtClean="0">
                <a:solidFill>
                  <a:srgbClr val="000099"/>
                </a:solidFill>
              </a:rPr>
              <a:t>Mahila</a:t>
            </a:r>
            <a:r>
              <a:rPr lang="en-US" sz="2400" dirty="0" smtClean="0">
                <a:solidFill>
                  <a:srgbClr val="000099"/>
                </a:solidFill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</a:rPr>
              <a:t>Mahavidyalaya</a:t>
            </a:r>
            <a:r>
              <a:rPr lang="en-US" sz="2400" dirty="0" smtClean="0">
                <a:solidFill>
                  <a:srgbClr val="000099"/>
                </a:solidFill>
              </a:rPr>
              <a:t>, </a:t>
            </a:r>
            <a:r>
              <a:rPr lang="en-US" sz="2400" dirty="0" err="1" smtClean="0">
                <a:solidFill>
                  <a:srgbClr val="000099"/>
                </a:solidFill>
              </a:rPr>
              <a:t>Karad</a:t>
            </a:r>
            <a:endParaRPr lang="en-US" sz="2400" dirty="0">
              <a:solidFill>
                <a:srgbClr val="000099"/>
              </a:solidFill>
            </a:endParaRPr>
          </a:p>
        </p:txBody>
      </p:sp>
      <p:pic>
        <p:nvPicPr>
          <p:cNvPr id="5" name="Picture 4" descr="https://3.bp.blogspot.com/-3adBn9AqfR8/WB7-X_zwCLI/AAAAAAAAD1s/pAHO6VSPOiESCdJmxooVjtOxwlDPjki6QCLcB/s320/mango%2Bpickling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124200"/>
            <a:ext cx="3276600" cy="29718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81000" y="539889"/>
            <a:ext cx="8305800" cy="5262979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With increasing in purchasing power of middle class, there is increasing demand for factory made jams, gullies, pickles.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spite of all these, the fruit and vegetable preservation industry of present is able 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utilise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less than 2% of the total production for conversion into products like canned fruits, juices and their beverage squashes etc. as against 40% in developed countries.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is considerable scope for expansion of the industry, which in turn would give a fillip to development of horticulture, specially in hilly areas and through export of value-added products, earn more foreign exchange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India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 one of the cheapest producer of horticultural produce. If the Government addresses some of the gaps in processing industry, Indian economy will get a boost up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04800"/>
            <a:ext cx="7489486" cy="31085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43091B"/>
                </a:solidFill>
                <a:latin typeface="Times New Roman" pitchFamily="18" charset="0"/>
                <a:cs typeface="Times New Roman" pitchFamily="18" charset="0"/>
              </a:rPr>
              <a:t>Contents:</a:t>
            </a:r>
          </a:p>
          <a:p>
            <a:pPr marL="342900" indent="-342900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Introduction to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Food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Preservation</a:t>
            </a: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Definition and Concept of Food Preservation</a:t>
            </a:r>
          </a:p>
          <a:p>
            <a:pPr marL="514350" indent="-514350">
              <a:buAutoNum type="arabicPeriod" startAt="3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Objectives of Food Preservation</a:t>
            </a:r>
          </a:p>
          <a:p>
            <a:pPr marL="514350" indent="-514350">
              <a:buAutoNum type="arabicPeriod" startAt="3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Scope of Food Preservation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foodadditivesworld.com/images/food-preservation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581400"/>
            <a:ext cx="7467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90691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to 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Food Preservation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Food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preservation activities are as old as human race. </a:t>
            </a:r>
            <a:endParaRPr lang="en-US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 an important role in the spread of civilization. </a:t>
            </a:r>
            <a:endParaRPr lang="en-US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Delay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consumption or processing of fresh foods alters its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freshness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texture, palatability and nutritive value,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organoleptic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desirability, aesthetic appeal and safety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make food available throughout the year, humans have developed methods to prolong their storage life i.e. to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preserve them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rotting process can be postponed by adding preservatives, optimizing storage conditions, or applying modern techniques. </a:t>
            </a:r>
            <a:endParaRPr lang="en-US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preservation of foods is imperative in order to increase their shelf life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76200"/>
            <a:ext cx="8229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Food Preservation can be defined as the science which deals with the process of prevention of  decay or spoilage of food, thus allowing it to be stored in a fit condition for future use.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/>
              <a:t>Definition:</a:t>
            </a:r>
            <a:r>
              <a:rPr lang="en-US" sz="2800" dirty="0" smtClean="0"/>
              <a:t> Food preservation is the techniques to prevent food spoilage, food poisoning, food infection and preventing microbial contamination in the food. </a:t>
            </a: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process used varies with the length of  storage intended.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It may as simple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asboiling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milk so that it may keep for 24 hours or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plickling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mango or lemon where the intended period of storage may be as longer as a year.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09600" y="304800"/>
            <a:ext cx="8153400" cy="4154984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Objectives:</a:t>
            </a: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 </a:t>
            </a: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  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prevent and to remove microbial contamination.</a:t>
            </a: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inhibit microbial growth. 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kill contaminating pathogens.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minimize food spoilage, food infection and food poisoning.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2.bp.blogspot.com/-qlT9cN1-uZg/WB8IIihGmUI/AAAAAAAAD2s/eluAcOc7TvwYaW7UIVTiYbdyJrRIxLNCgCLcB/s320/refrigeration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581400"/>
            <a:ext cx="2398395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52246"/>
            <a:ext cx="8001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Importance of Food Preservation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Increasing the shelf life of foods thus increasing the supply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Making the seasonal food available throughout the year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Adding variety to the diet.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Saving time by reducing preparation time and energy.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Stabilising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prices of foods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Improving the nutrition of the population.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Preservation increases availability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foods, thus improving the nutrition of the people.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066800"/>
            <a:ext cx="8077200" cy="4955203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Scope of Fruit and Vegetable Preservation in India: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Fruits and vegetables are an important supplement to the human diet as they provide the essential minerals, vitamins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(roughage) required for maintaining health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India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a great diversity in climatic conditions and soil types is ideal for growing a large variety of fruits and vegetables, both indigenous and introduced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India – 2nd in vegetables (1st China) and 3rd in fruits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various reasons, this abundance of production is not fully utilized and wastage due to spoilage is about 20-30%.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2849" rIns="0" bIns="8569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762000"/>
            <a:ext cx="7467600" cy="4154984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Most fruits and vegetables are seasonal and perishable in nature. In a good season there may be a glut but because of insufficient transport facilities, lack of good roads and poor availability of packaging materials, the surplus cannot be taken quickly enough to markets in urban areas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Moreover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surplus often cannot be stored for sale in off-season because of inadequate local cold storage facilities.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the cultivator do not get a good price for their produce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81001" y="882908"/>
            <a:ext cx="8305800" cy="483209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Although, the R and D efforts on the development of post-harvest handling has helped in reducing the spoilage, considerable losses continue to occur.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Two approaches are possible for solving this problem.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arenBoth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One is the creation/expansion of cold storage facilities in the fruit and vegetable producing regions,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arenBoth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 also in the major urban consumption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centres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to ensure supply of fruit and vegetable throughout year.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(ii) Another approach is to process the fruits and vegetable into various products which could be preserved for a long time and add value to the product.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723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17</cp:revision>
  <dcterms:created xsi:type="dcterms:W3CDTF">2017-07-22T05:54:53Z</dcterms:created>
  <dcterms:modified xsi:type="dcterms:W3CDTF">2019-12-01T05:52:42Z</dcterms:modified>
</cp:coreProperties>
</file>