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69" r:id="rId18"/>
    <p:sldId id="272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417BC-725B-469D-9F18-9444E6DBB42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1EF5-708B-4C3D-966D-5E6EF4B6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Functional Labels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Clause Elements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Complement (Subject) #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Cs can be either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:Noun/Adjective/Adverb/Preposition.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describes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Subject.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Cs follows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such as : to be, become, look, seem, make, elect, consider, appear, tastes, smell, has, have, had, sound, prove, think, call, resemble, etc. 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Cs in the following sentences: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 Mary is a girl.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Mary is happy.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The birds are on the tree.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4. The story was amazing.</a:t>
            </a:r>
          </a:p>
          <a:p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Cont.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Cs in the following sentences: 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5. John became a teacher.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6. Suddenly, John became serious.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7. The clouds look dark.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 .John looks a great scholar.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9. The project seems interesting.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10. They made a paper doll.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11. The members elected John.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12.  They seemed sincere.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13. John appears enthusiastic.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14.  John appears healthy.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Cont.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Cs in the following sentences: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15. John appears to be a lawyer.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16. Sugar tastes sweet.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17. The room smells good.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18. The students have id card.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19. The girls have membership.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20. We find her quite entertaining.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21. Ann sounds right.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22. Ann resembles her mother.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Complement (Object) # Co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 can be either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:Noun/Adjective/Adverb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describes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 Object.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 follows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such as : make, elect, consider, find, prove, think, call, etc. </a:t>
            </a:r>
          </a:p>
          <a:p>
            <a:pPr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Co in the following sentences: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1.They made her a fool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Anne made her daughter a teacher.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She considers him  honest.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The lawyer proved her right.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Cont.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Co in the following sentences: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5. We call John tiger.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6. Everyone calls her lazy.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7. The people elected him a President.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8. The boys found the game exciting.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C593C6D-70AF-4CE6-8723-D9D41D7FC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65207"/>
              </p:ext>
            </p:extLst>
          </p:nvPr>
        </p:nvGraphicFramePr>
        <p:xfrm>
          <a:off x="76200" y="76200"/>
          <a:ext cx="9067801" cy="690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{BDBED569-4797-4DF1-A0F4-6AAB3CD982D8}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1763846669"/>
                    </a:ext>
                  </a:extLst>
                </a:gridCol>
                <a:gridCol w="2734801">
                  <a:extLst>
                    <a:ext uri="{9D8B030D-6E8A-4147-A177-3AD203B41FA5}">
                      <a16:colId xmlns:a16="http://schemas.microsoft.com/office/drawing/2014/main" xmlns="" val="2329663168"/>
                    </a:ext>
                  </a:extLst>
                </a:gridCol>
                <a:gridCol w="2311311">
                  <a:extLst>
                    <a:ext uri="{9D8B030D-6E8A-4147-A177-3AD203B41FA5}">
                      <a16:colId xmlns:a16="http://schemas.microsoft.com/office/drawing/2014/main" xmlns="" val="2204579777"/>
                    </a:ext>
                  </a:extLst>
                </a:gridCol>
                <a:gridCol w="3335889">
                  <a:extLst>
                    <a:ext uri="{9D8B030D-6E8A-4147-A177-3AD203B41FA5}">
                      <a16:colId xmlns:a16="http://schemas.microsoft.com/office/drawing/2014/main" xmlns="" val="3769225707"/>
                    </a:ext>
                  </a:extLst>
                </a:gridCol>
              </a:tblGrid>
              <a:tr h="882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No.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Types of Adverb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(Eliciting Question)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e.g.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extLst>
                  <a:ext uri="{0D108BD9-81ED-4DB2-BD59-A6C34878D82A}">
                    <a16:rowId xmlns:a16="http://schemas.microsoft.com/office/drawing/2014/main" xmlns="" val="276575495"/>
                  </a:ext>
                </a:extLst>
              </a:tr>
              <a:tr h="1723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Here, there, out, in, up everywhere, down, above, below, away, inside, outside, etc.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extLst>
                  <a:ext uri="{0D108BD9-81ED-4DB2-BD59-A6C34878D82A}">
                    <a16:rowId xmlns:a16="http://schemas.microsoft.com/office/drawing/2014/main" xmlns="" val="4006702552"/>
                  </a:ext>
                </a:extLst>
              </a:tr>
              <a:tr h="1723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Now, then, soon, before, ago, since, late, daily, today, yesterday, etc. 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extLst>
                  <a:ext uri="{0D108BD9-81ED-4DB2-BD59-A6C34878D82A}">
                    <a16:rowId xmlns:a16="http://schemas.microsoft.com/office/drawing/2014/main" xmlns="" val="1559911002"/>
                  </a:ext>
                </a:extLst>
              </a:tr>
              <a:tr h="1723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Often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Twice, often, again, never, sometime, rarely, always, frequently, once, firstly, etc.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/>
                </a:tc>
                <a:extLst>
                  <a:ext uri="{0D108BD9-81ED-4DB2-BD59-A6C34878D82A}">
                    <a16:rowId xmlns:a16="http://schemas.microsoft.com/office/drawing/2014/main" xmlns="" val="6627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88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C362EEE7-9306-427C-ABE2-C3E41AA3C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18216"/>
              </p:ext>
            </p:extLst>
          </p:nvPr>
        </p:nvGraphicFramePr>
        <p:xfrm>
          <a:off x="76200" y="152400"/>
          <a:ext cx="8991598" cy="67037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{BDBED569-4797-4DF1-A0F4-6AAB3CD982D8}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144661451"/>
                    </a:ext>
                  </a:extLst>
                </a:gridCol>
                <a:gridCol w="2706056">
                  <a:extLst>
                    <a:ext uri="{9D8B030D-6E8A-4147-A177-3AD203B41FA5}">
                      <a16:colId xmlns:a16="http://schemas.microsoft.com/office/drawing/2014/main" xmlns="" val="847886268"/>
                    </a:ext>
                  </a:extLst>
                </a:gridCol>
                <a:gridCol w="2291887">
                  <a:extLst>
                    <a:ext uri="{9D8B030D-6E8A-4147-A177-3AD203B41FA5}">
                      <a16:colId xmlns:a16="http://schemas.microsoft.com/office/drawing/2014/main" xmlns="" val="3350307858"/>
                    </a:ext>
                  </a:extLst>
                </a:gridCol>
                <a:gridCol w="3307855">
                  <a:extLst>
                    <a:ext uri="{9D8B030D-6E8A-4147-A177-3AD203B41FA5}">
                      <a16:colId xmlns:a16="http://schemas.microsoft.com/office/drawing/2014/main" xmlns="" val="388027502"/>
                    </a:ext>
                  </a:extLst>
                </a:gridCol>
              </a:tblGrid>
              <a:tr h="14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Manner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/ in what manner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Well, clearly, sadly, quietly, hard, bravely, fast, etc.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extLst>
                  <a:ext uri="{0D108BD9-81ED-4DB2-BD59-A6C34878D82A}">
                    <a16:rowId xmlns:a16="http://schemas.microsoft.com/office/drawing/2014/main" xmlns="" val="403321239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much/ to what extent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Very, too, enough, fully, extremely, pretty, etc.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extLst>
                  <a:ext uri="{0D108BD9-81ED-4DB2-BD59-A6C34878D82A}">
                    <a16:rowId xmlns:a16="http://schemas.microsoft.com/office/drawing/2014/main" xmlns="" val="337501095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Affirmation/ Negation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Surely, indeed, certainly, yes, no, not, etc.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/>
                </a:tc>
                <a:extLst>
                  <a:ext uri="{0D108BD9-81ED-4DB2-BD59-A6C34878D82A}">
                    <a16:rowId xmlns:a16="http://schemas.microsoft.com/office/drawing/2014/main" xmlns="" val="215112362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Sentence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Luckily, fortunately, probably, etc.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extLst>
                  <a:ext uri="{0D108BD9-81ED-4DB2-BD59-A6C34878D82A}">
                    <a16:rowId xmlns:a16="http://schemas.microsoft.com/office/drawing/2014/main" xmlns="" val="1966557242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Connectives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So, Yet, However, Therefore, Secondly, Though, etc. 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9" marR="53099" marT="0" marB="0" anchor="ctr"/>
                </a:tc>
                <a:extLst>
                  <a:ext uri="{0D108BD9-81ED-4DB2-BD59-A6C34878D82A}">
                    <a16:rowId xmlns:a16="http://schemas.microsoft.com/office/drawing/2014/main" xmlns="" val="3544578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251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Adverbial # [A]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John works in the morning.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Anne will meet her friend tonight.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John works in the Juice Factory.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4. Anne sang on the stage.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5. The soldiers fought bravely.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6. John works hard.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7. John often walks in the garden.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8. Actually, the grammar is easy.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9. Surprisingly, Anne works very sincerely in her office everyday.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DD3AEB-D878-4887-9AC4-EA2D0312A6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914400" y="0"/>
            <a:ext cx="6400800" cy="116075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Adverbial # [A] Cont. 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AAE0DB-5E0B-4FA7-AB85-D217D643965E}"/>
              </a:ext>
            </a:extLst>
          </p:cNvPr>
          <p:cNvSpPr txBox="1"/>
          <p:nvPr/>
        </p:nvSpPr>
        <p:spPr>
          <a:xfrm>
            <a:off x="457200" y="1173198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1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should not visit the market place frequently in COVID pandemic. </a:t>
            </a:r>
          </a:p>
          <a:p>
            <a:pPr marL="457200" indent="-457200">
              <a:buAutoNum type="arabicPeriod" startAt="10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1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should must visit the library once a week.</a:t>
            </a:r>
          </a:p>
          <a:p>
            <a:pPr marL="457200" indent="-457200">
              <a:buAutoNum type="arabicPeriod" startAt="10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1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have never seen this movie.</a:t>
            </a:r>
          </a:p>
          <a:p>
            <a:pPr marL="457200" indent="-457200">
              <a:buAutoNum type="arabicPeriod" startAt="10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1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Shilpa cut the paper carefully.</a:t>
            </a:r>
          </a:p>
          <a:p>
            <a:pPr marL="457200" indent="-457200">
              <a:buAutoNum type="arabicPeriod" startAt="10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1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news came in Times of India</a:t>
            </a:r>
          </a:p>
        </p:txBody>
      </p:sp>
    </p:spTree>
    <p:extLst>
      <p:ext uri="{BB962C8B-B14F-4D97-AF65-F5344CB8AC3E}">
        <p14:creationId xmlns:p14="http://schemas.microsoft.com/office/powerpoint/2010/main" val="2853324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 Sentence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			# Anne plays.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		# Anne plays cricket.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	# Anne gave John a ball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S-P-C  		# Anne is smart.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S-P-O-C 		# Anne called her friend silly.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S-P-A.		# Anne is in the class-room.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S-P-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-A	#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kept her bag in the class.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WORD CLASSES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6477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5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 Classes         	                 Functional Classes</a:t>
            </a:r>
            <a:endParaRPr lang="en-US" sz="5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  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Formal Labels		                      Functional Labels</a:t>
            </a:r>
            <a:endParaRPr lang="en-US" sz="5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Open	                   Close</a:t>
            </a:r>
          </a:p>
          <a:p>
            <a:pPr>
              <a:buNone/>
            </a:pPr>
            <a:r>
              <a:rPr lang="en-US" sz="3600" b="1" dirty="0"/>
              <a:t> </a:t>
            </a:r>
            <a:endParaRPr lang="en-US" sz="3600" dirty="0"/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           1. Noun (N)          1. Determiner  (d)	        1. Subject     	   [S]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           2. Adjective (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)  2. Pronoun       (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)      2. Direct Object  	   [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           3. Adverb (Av)       3. Preposition  (</a:t>
            </a:r>
            <a:r>
              <a:rPr lang="en-US" sz="4200" b="1">
                <a:latin typeface="Times New Roman" pitchFamily="18" charset="0"/>
                <a:cs typeface="Times New Roman" pitchFamily="18" charset="0"/>
              </a:rPr>
              <a:t>p)        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3. Indirect Object  	   [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Oi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           4. Verb (V)           4. Conjunction (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)       4. Sub. Complement    [Cs]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		                           5. Interjection  (</a:t>
            </a:r>
            <a:r>
              <a:rPr lang="en-US" sz="4200" b="1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)       5. Obj. Complement    [Co]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			            6. enumerator   (e)        6. Adverbial  	   [A]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						        7. Predicate  	   [P]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						        8. Modifier 		   [M]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 # [S]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Answers the Question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“Who?”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Subject :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Noun/ Noun Phrase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Subjects in the following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1. Julius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Ceaser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is a Play.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2. These girls are last year students.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3. Hyderabad is also called as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Cybercity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4. The reporter was shot.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5. The dogs bark.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069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 occurs before Predicate (Verb)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Subjects in the following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The children are watching TV.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The government has raised petrol prices.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P.V.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Sindhu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will play in the Olympics.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Karad is a historical place.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5. She can submit the report.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Empty Subject: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It is raining.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It is my daughter’s birthday today.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It was nice meeting you.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It needs repair.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5. It was a deadly storm.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Predicate # [P]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Predicate consists of either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 Verb (MV)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or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Auxiliary + MV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Predicate in the following sentences: 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sings.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sang.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is singing a song.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has been singing a song since morning.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should have been sang a song nicely.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might sing a song.</a:t>
            </a:r>
          </a:p>
          <a:p>
            <a:pPr marL="514350" indent="-514350"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Anne had sung a song.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Object Direct # [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Answers the Question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What?”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 Direct :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Noun/ Noun Phrase</a:t>
            </a:r>
          </a:p>
          <a:p>
            <a:pPr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Object in the following sentences: 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John saw a cat under the table.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 bought some fruits yesterday.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She gave a speech.</a:t>
            </a:r>
          </a:p>
          <a:p>
            <a:pPr marL="514350" indent="-514350">
              <a:buAutoNum type="arabicPeriod" startAt="4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people were crossing the road.</a:t>
            </a:r>
          </a:p>
          <a:p>
            <a:pPr marL="514350" indent="-514350">
              <a:buAutoNum type="arabicPeriod" startAt="4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She called the police.</a:t>
            </a:r>
          </a:p>
          <a:p>
            <a:pPr marL="514350" indent="-514350">
              <a:buAutoNum type="arabicPeriod"/>
            </a:pP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Object (d) occurs after Predicate (Verb)</a:t>
            </a:r>
          </a:p>
          <a:p>
            <a:pPr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Object in the following sentences: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The squirrel ate the nuts.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Nicholas didn’t eat his breakfast.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India has sent a spacecraft on Mars.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The Mother explained the meaning of religion.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5. She sang a beautiful song.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Object Indirect #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Oi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Answers the Question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to When?”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Object indirect :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Noun/ Noun Phrase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Comes in Between P and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Identify Oi in the following sentences: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She gave me a flower.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John showed the children his paintings.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The leader bought them some books.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The teacher gave the students easy sentences.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5. She gave her dog biscuits.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914</Words>
  <Application>Microsoft Office PowerPoint</Application>
  <PresentationFormat>On-screen Show (4:3)</PresentationFormat>
  <Paragraphs>224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Functional Labels</vt:lpstr>
      <vt:lpstr>WORD CLASSES </vt:lpstr>
      <vt:lpstr>Subject # [S]</vt:lpstr>
      <vt:lpstr>Cont…</vt:lpstr>
      <vt:lpstr>Cont.</vt:lpstr>
      <vt:lpstr>Predicate # [P]</vt:lpstr>
      <vt:lpstr>Object Direct # [ Od]</vt:lpstr>
      <vt:lpstr>Cont…</vt:lpstr>
      <vt:lpstr>Object Indirect # Oi</vt:lpstr>
      <vt:lpstr>Complement (Subject) # Cs</vt:lpstr>
      <vt:lpstr>Cont. * Identify Cs in the following sentences:  </vt:lpstr>
      <vt:lpstr>Cont. * Identify Cs in the following sentences: </vt:lpstr>
      <vt:lpstr>Complement (Object) # Co</vt:lpstr>
      <vt:lpstr>Cont. * Identify Co in the following sentences: </vt:lpstr>
      <vt:lpstr>PowerPoint Presentation</vt:lpstr>
      <vt:lpstr>PowerPoint Presentation</vt:lpstr>
      <vt:lpstr>Adverbial # [A]</vt:lpstr>
      <vt:lpstr>Adverbial # [A] Cont. </vt:lpstr>
      <vt:lpstr>Basic Sentence Pattern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Labels</dc:title>
  <dc:creator>Admin</dc:creator>
  <cp:lastModifiedBy>Admin</cp:lastModifiedBy>
  <cp:revision>37</cp:revision>
  <dcterms:created xsi:type="dcterms:W3CDTF">2017-09-14T12:37:25Z</dcterms:created>
  <dcterms:modified xsi:type="dcterms:W3CDTF">2021-09-04T05:57:03Z</dcterms:modified>
</cp:coreProperties>
</file>