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4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AFFBDD-1151-40B1-875F-2B4206B0029C}" type="doc">
      <dgm:prSet loTypeId="urn:microsoft.com/office/officeart/2005/8/layout/process1" loCatId="process" qsTypeId="urn:microsoft.com/office/officeart/2005/8/quickstyle/3d2" qsCatId="3D" csTypeId="urn:microsoft.com/office/officeart/2005/8/colors/colorful3" csCatId="colorful" phldr="1"/>
      <dgm:spPr/>
    </dgm:pt>
    <dgm:pt modelId="{3474BD8F-146F-4001-B9F3-5A8C78EEC4AC}">
      <dgm:prSet phldrT="[Text]"/>
      <dgm:spPr/>
      <dgm:t>
        <a:bodyPr/>
        <a:lstStyle/>
        <a:p>
          <a:r>
            <a:rPr lang="en-US" b="0" baseline="0" dirty="0" err="1" smtClean="0">
              <a:solidFill>
                <a:srgbClr val="FFFF00"/>
              </a:solidFill>
              <a:latin typeface="Kruti Dev 050" pitchFamily="2" charset="0"/>
            </a:rPr>
            <a:t>izf’k</a:t>
          </a:r>
          <a:r>
            <a:rPr lang="en-US" b="0" baseline="0" dirty="0" smtClean="0">
              <a:solidFill>
                <a:srgbClr val="FFFF00"/>
              </a:solidFill>
              <a:latin typeface="Kruti Dev 050" pitchFamily="2" charset="0"/>
            </a:rPr>
            <a:t>{</a:t>
          </a:r>
          <a:r>
            <a:rPr lang="en-US" b="0" baseline="0" dirty="0" err="1" smtClean="0">
              <a:solidFill>
                <a:srgbClr val="FFFF00"/>
              </a:solidFill>
              <a:latin typeface="Kruti Dev 050" pitchFamily="2" charset="0"/>
            </a:rPr>
            <a:t>k.kiwoZ</a:t>
          </a:r>
          <a:r>
            <a:rPr lang="en-US" b="0" baseline="0" dirty="0" smtClean="0">
              <a:solidFill>
                <a:srgbClr val="FFFF00"/>
              </a:solidFill>
              <a:latin typeface="Kruti Dev 050" pitchFamily="2" charset="0"/>
            </a:rPr>
            <a:t> </a:t>
          </a:r>
          <a:r>
            <a:rPr lang="en-US" b="0" baseline="0" dirty="0" err="1" smtClean="0">
              <a:solidFill>
                <a:srgbClr val="FFFF00"/>
              </a:solidFill>
              <a:latin typeface="Kruti Dev 050" pitchFamily="2" charset="0"/>
            </a:rPr>
            <a:t>voLFkk</a:t>
          </a:r>
          <a:endParaRPr lang="en-US" b="0" baseline="0" dirty="0">
            <a:solidFill>
              <a:srgbClr val="FFFF00"/>
            </a:solidFill>
            <a:latin typeface="Kruti Dev 050" pitchFamily="2" charset="0"/>
          </a:endParaRPr>
        </a:p>
      </dgm:t>
    </dgm:pt>
    <dgm:pt modelId="{582F73D8-CF15-475B-9AC1-3620FFA23476}" type="parTrans" cxnId="{D692B9DF-CC0F-48D2-9F8F-A6E3A8BEC12E}">
      <dgm:prSet/>
      <dgm:spPr/>
      <dgm:t>
        <a:bodyPr/>
        <a:lstStyle/>
        <a:p>
          <a:endParaRPr lang="en-US"/>
        </a:p>
      </dgm:t>
    </dgm:pt>
    <dgm:pt modelId="{2A115CBB-3F17-4245-AD36-9E9956A6E3FC}" type="sibTrans" cxnId="{D692B9DF-CC0F-48D2-9F8F-A6E3A8BEC12E}">
      <dgm:prSet/>
      <dgm:spPr/>
      <dgm:t>
        <a:bodyPr/>
        <a:lstStyle/>
        <a:p>
          <a:endParaRPr lang="en-US"/>
        </a:p>
      </dgm:t>
    </dgm:pt>
    <dgm:pt modelId="{4F3DA289-E02A-4BAE-B9B6-968B71A5B18E}">
      <dgm:prSet phldrT="[Text]"/>
      <dgm:spPr/>
      <dgm:t>
        <a:bodyPr/>
        <a:lstStyle/>
        <a:p>
          <a:r>
            <a:rPr lang="en-US" baseline="0" dirty="0" err="1" smtClean="0">
              <a:solidFill>
                <a:srgbClr val="FFFF00"/>
              </a:solidFill>
              <a:latin typeface="Kruti Dev 050" pitchFamily="2" charset="0"/>
            </a:rPr>
            <a:t>Áf’k</a:t>
          </a:r>
          <a:r>
            <a:rPr lang="en-US" baseline="0" dirty="0" smtClean="0">
              <a:solidFill>
                <a:srgbClr val="FFFF00"/>
              </a:solidFill>
              <a:latin typeface="Kruti Dev 050" pitchFamily="2" charset="0"/>
            </a:rPr>
            <a:t>{</a:t>
          </a:r>
          <a:r>
            <a:rPr lang="en-US" baseline="0" dirty="0" err="1" smtClean="0">
              <a:solidFill>
                <a:srgbClr val="FFFF00"/>
              </a:solidFill>
              <a:latin typeface="Kruti Dev 050" pitchFamily="2" charset="0"/>
            </a:rPr>
            <a:t>k.k</a:t>
          </a:r>
          <a:r>
            <a:rPr lang="en-US" baseline="0" dirty="0" smtClean="0">
              <a:solidFill>
                <a:srgbClr val="FFFF00"/>
              </a:solidFill>
              <a:latin typeface="Kruti Dev 050" pitchFamily="2" charset="0"/>
            </a:rPr>
            <a:t> </a:t>
          </a:r>
          <a:r>
            <a:rPr lang="en-US" baseline="0" dirty="0" err="1" smtClean="0">
              <a:solidFill>
                <a:srgbClr val="FFFF00"/>
              </a:solidFill>
              <a:latin typeface="Kruti Dev 050" pitchFamily="2" charset="0"/>
            </a:rPr>
            <a:t>voLFkk</a:t>
          </a:r>
          <a:endParaRPr lang="en-US" baseline="0" dirty="0">
            <a:solidFill>
              <a:srgbClr val="FFFF00"/>
            </a:solidFill>
            <a:latin typeface="Kruti Dev 050" pitchFamily="2" charset="0"/>
          </a:endParaRPr>
        </a:p>
      </dgm:t>
    </dgm:pt>
    <dgm:pt modelId="{646034EF-78CA-43F6-89E0-052A81B90E4B}" type="parTrans" cxnId="{B119F2AA-DF32-41BB-A586-C42DD15FCF15}">
      <dgm:prSet/>
      <dgm:spPr/>
      <dgm:t>
        <a:bodyPr/>
        <a:lstStyle/>
        <a:p>
          <a:endParaRPr lang="en-US"/>
        </a:p>
      </dgm:t>
    </dgm:pt>
    <dgm:pt modelId="{E472AAE5-5FF0-44B4-8D8C-7A274705046F}" type="sibTrans" cxnId="{B119F2AA-DF32-41BB-A586-C42DD15FCF15}">
      <dgm:prSet/>
      <dgm:spPr/>
      <dgm:t>
        <a:bodyPr/>
        <a:lstStyle/>
        <a:p>
          <a:endParaRPr lang="en-US"/>
        </a:p>
      </dgm:t>
    </dgm:pt>
    <dgm:pt modelId="{4AA1F6BF-FD41-47B2-99A5-DA03CDE00FEB}">
      <dgm:prSet phldrT="[Text]"/>
      <dgm:spPr/>
      <dgm:t>
        <a:bodyPr/>
        <a:lstStyle/>
        <a:p>
          <a:r>
            <a:rPr lang="en-US" baseline="0" dirty="0" err="1" smtClean="0">
              <a:solidFill>
                <a:srgbClr val="FFFF00"/>
              </a:solidFill>
              <a:latin typeface="Kruti Dev 050" pitchFamily="2" charset="0"/>
            </a:rPr>
            <a:t>izf’k</a:t>
          </a:r>
          <a:r>
            <a:rPr lang="en-US" baseline="0" dirty="0" smtClean="0">
              <a:solidFill>
                <a:srgbClr val="FFFF00"/>
              </a:solidFill>
              <a:latin typeface="Kruti Dev 050" pitchFamily="2" charset="0"/>
            </a:rPr>
            <a:t>{</a:t>
          </a:r>
          <a:r>
            <a:rPr lang="en-US" baseline="0" dirty="0" err="1" smtClean="0">
              <a:solidFill>
                <a:srgbClr val="FFFF00"/>
              </a:solidFill>
              <a:latin typeface="Kruti Dev 050" pitchFamily="2" charset="0"/>
            </a:rPr>
            <a:t>k.kksRrj</a:t>
          </a:r>
          <a:r>
            <a:rPr lang="en-US" baseline="0" dirty="0" smtClean="0">
              <a:solidFill>
                <a:srgbClr val="FFFF00"/>
              </a:solidFill>
              <a:latin typeface="Kruti Dev 050" pitchFamily="2" charset="0"/>
            </a:rPr>
            <a:t> </a:t>
          </a:r>
          <a:r>
            <a:rPr lang="en-US" baseline="0" dirty="0" err="1" smtClean="0">
              <a:solidFill>
                <a:srgbClr val="FFFF00"/>
              </a:solidFill>
              <a:latin typeface="Kruti Dev 050" pitchFamily="2" charset="0"/>
            </a:rPr>
            <a:t>voLFkk</a:t>
          </a:r>
          <a:endParaRPr lang="en-US" baseline="0" dirty="0">
            <a:solidFill>
              <a:srgbClr val="FFFF00"/>
            </a:solidFill>
            <a:latin typeface="Kruti Dev 050" pitchFamily="2" charset="0"/>
          </a:endParaRPr>
        </a:p>
      </dgm:t>
    </dgm:pt>
    <dgm:pt modelId="{4FA6C83F-CCC5-4499-B512-CE732803F2DB}" type="parTrans" cxnId="{44A3CAAC-92CA-468D-858D-16320D722AF8}">
      <dgm:prSet/>
      <dgm:spPr/>
      <dgm:t>
        <a:bodyPr/>
        <a:lstStyle/>
        <a:p>
          <a:endParaRPr lang="en-US"/>
        </a:p>
      </dgm:t>
    </dgm:pt>
    <dgm:pt modelId="{AC239365-3C97-4CF7-9408-FCC40FCAB2DD}" type="sibTrans" cxnId="{44A3CAAC-92CA-468D-858D-16320D722AF8}">
      <dgm:prSet/>
      <dgm:spPr/>
      <dgm:t>
        <a:bodyPr/>
        <a:lstStyle/>
        <a:p>
          <a:endParaRPr lang="en-US"/>
        </a:p>
      </dgm:t>
    </dgm:pt>
    <dgm:pt modelId="{CE54C9BD-DDB9-49EB-8397-363A7460053C}" type="pres">
      <dgm:prSet presAssocID="{E7AFFBDD-1151-40B1-875F-2B4206B0029C}" presName="Name0" presStyleCnt="0">
        <dgm:presLayoutVars>
          <dgm:dir/>
          <dgm:resizeHandles val="exact"/>
        </dgm:presLayoutVars>
      </dgm:prSet>
      <dgm:spPr/>
    </dgm:pt>
    <dgm:pt modelId="{C40A9D54-97AE-4858-9ACA-93FBFC7EB045}" type="pres">
      <dgm:prSet presAssocID="{3474BD8F-146F-4001-B9F3-5A8C78EEC4AC}" presName="node" presStyleLbl="node1" presStyleIdx="0" presStyleCnt="3" custLinFactNeighborX="-836" custLinFactNeighborY="-5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13EC70-0D11-43C0-B958-EAE2D0118148}" type="pres">
      <dgm:prSet presAssocID="{2A115CBB-3F17-4245-AD36-9E9956A6E3F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AF84D95-02E4-4E4C-8333-77B5745145D3}" type="pres">
      <dgm:prSet presAssocID="{2A115CBB-3F17-4245-AD36-9E9956A6E3FC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2A8D952-723A-4474-B093-49FAFE7FCB11}" type="pres">
      <dgm:prSet presAssocID="{4F3DA289-E02A-4BAE-B9B6-968B71A5B18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3D2438-04D1-4CF8-A618-0BE0A277B15F}" type="pres">
      <dgm:prSet presAssocID="{E472AAE5-5FF0-44B4-8D8C-7A274705046F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EE2B2EE-A12A-4FCA-BF95-2E6EC36AA905}" type="pres">
      <dgm:prSet presAssocID="{E472AAE5-5FF0-44B4-8D8C-7A274705046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0180003-3AD3-47DB-BB14-479828F5D3D4}" type="pres">
      <dgm:prSet presAssocID="{4AA1F6BF-FD41-47B2-99A5-DA03CDE00FE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31F667-2318-40D1-A36C-A2BC2A67C530}" type="presOf" srcId="{3474BD8F-146F-4001-B9F3-5A8C78EEC4AC}" destId="{C40A9D54-97AE-4858-9ACA-93FBFC7EB045}" srcOrd="0" destOrd="0" presId="urn:microsoft.com/office/officeart/2005/8/layout/process1"/>
    <dgm:cxn modelId="{377B94E6-4D30-4483-A14D-4181EA6455B3}" type="presOf" srcId="{4AA1F6BF-FD41-47B2-99A5-DA03CDE00FEB}" destId="{70180003-3AD3-47DB-BB14-479828F5D3D4}" srcOrd="0" destOrd="0" presId="urn:microsoft.com/office/officeart/2005/8/layout/process1"/>
    <dgm:cxn modelId="{DA1053A5-9538-410B-9390-D4BD138882B6}" type="presOf" srcId="{E472AAE5-5FF0-44B4-8D8C-7A274705046F}" destId="{933D2438-04D1-4CF8-A618-0BE0A277B15F}" srcOrd="0" destOrd="0" presId="urn:microsoft.com/office/officeart/2005/8/layout/process1"/>
    <dgm:cxn modelId="{D692B9DF-CC0F-48D2-9F8F-A6E3A8BEC12E}" srcId="{E7AFFBDD-1151-40B1-875F-2B4206B0029C}" destId="{3474BD8F-146F-4001-B9F3-5A8C78EEC4AC}" srcOrd="0" destOrd="0" parTransId="{582F73D8-CF15-475B-9AC1-3620FFA23476}" sibTransId="{2A115CBB-3F17-4245-AD36-9E9956A6E3FC}"/>
    <dgm:cxn modelId="{8E18B4F5-3D3A-404D-A43B-E668C8AEE50F}" type="presOf" srcId="{E472AAE5-5FF0-44B4-8D8C-7A274705046F}" destId="{0EE2B2EE-A12A-4FCA-BF95-2E6EC36AA905}" srcOrd="1" destOrd="0" presId="urn:microsoft.com/office/officeart/2005/8/layout/process1"/>
    <dgm:cxn modelId="{9861D491-5091-4D96-A8B4-BDA90C64133F}" type="presOf" srcId="{2A115CBB-3F17-4245-AD36-9E9956A6E3FC}" destId="{C113EC70-0D11-43C0-B958-EAE2D0118148}" srcOrd="0" destOrd="0" presId="urn:microsoft.com/office/officeart/2005/8/layout/process1"/>
    <dgm:cxn modelId="{EBE396BC-A594-4564-A544-A2A5B83FAE44}" type="presOf" srcId="{2A115CBB-3F17-4245-AD36-9E9956A6E3FC}" destId="{DAF84D95-02E4-4E4C-8333-77B5745145D3}" srcOrd="1" destOrd="0" presId="urn:microsoft.com/office/officeart/2005/8/layout/process1"/>
    <dgm:cxn modelId="{44A3CAAC-92CA-468D-858D-16320D722AF8}" srcId="{E7AFFBDD-1151-40B1-875F-2B4206B0029C}" destId="{4AA1F6BF-FD41-47B2-99A5-DA03CDE00FEB}" srcOrd="2" destOrd="0" parTransId="{4FA6C83F-CCC5-4499-B512-CE732803F2DB}" sibTransId="{AC239365-3C97-4CF7-9408-FCC40FCAB2DD}"/>
    <dgm:cxn modelId="{B119F2AA-DF32-41BB-A586-C42DD15FCF15}" srcId="{E7AFFBDD-1151-40B1-875F-2B4206B0029C}" destId="{4F3DA289-E02A-4BAE-B9B6-968B71A5B18E}" srcOrd="1" destOrd="0" parTransId="{646034EF-78CA-43F6-89E0-052A81B90E4B}" sibTransId="{E472AAE5-5FF0-44B4-8D8C-7A274705046F}"/>
    <dgm:cxn modelId="{042DD894-B079-4BCB-9F74-75DE20846B85}" type="presOf" srcId="{E7AFFBDD-1151-40B1-875F-2B4206B0029C}" destId="{CE54C9BD-DDB9-49EB-8397-363A7460053C}" srcOrd="0" destOrd="0" presId="urn:microsoft.com/office/officeart/2005/8/layout/process1"/>
    <dgm:cxn modelId="{7F19F6CE-9EA4-404A-906F-FC86AE9969AC}" type="presOf" srcId="{4F3DA289-E02A-4BAE-B9B6-968B71A5B18E}" destId="{D2A8D952-723A-4474-B093-49FAFE7FCB11}" srcOrd="0" destOrd="0" presId="urn:microsoft.com/office/officeart/2005/8/layout/process1"/>
    <dgm:cxn modelId="{97FBD639-E38F-4DAD-B94F-FB4B1345B333}" type="presParOf" srcId="{CE54C9BD-DDB9-49EB-8397-363A7460053C}" destId="{C40A9D54-97AE-4858-9ACA-93FBFC7EB045}" srcOrd="0" destOrd="0" presId="urn:microsoft.com/office/officeart/2005/8/layout/process1"/>
    <dgm:cxn modelId="{BE1F61FF-C321-47D9-B0F2-ED880F28035C}" type="presParOf" srcId="{CE54C9BD-DDB9-49EB-8397-363A7460053C}" destId="{C113EC70-0D11-43C0-B958-EAE2D0118148}" srcOrd="1" destOrd="0" presId="urn:microsoft.com/office/officeart/2005/8/layout/process1"/>
    <dgm:cxn modelId="{AC2A468D-AD48-4FF4-ACF6-E507801A6FB3}" type="presParOf" srcId="{C113EC70-0D11-43C0-B958-EAE2D0118148}" destId="{DAF84D95-02E4-4E4C-8333-77B5745145D3}" srcOrd="0" destOrd="0" presId="urn:microsoft.com/office/officeart/2005/8/layout/process1"/>
    <dgm:cxn modelId="{FC9692BB-3FC0-4505-8C3F-F2F6A2B09B76}" type="presParOf" srcId="{CE54C9BD-DDB9-49EB-8397-363A7460053C}" destId="{D2A8D952-723A-4474-B093-49FAFE7FCB11}" srcOrd="2" destOrd="0" presId="urn:microsoft.com/office/officeart/2005/8/layout/process1"/>
    <dgm:cxn modelId="{4C89FA10-B0AE-4CEF-8A42-335AE32F9E9B}" type="presParOf" srcId="{CE54C9BD-DDB9-49EB-8397-363A7460053C}" destId="{933D2438-04D1-4CF8-A618-0BE0A277B15F}" srcOrd="3" destOrd="0" presId="urn:microsoft.com/office/officeart/2005/8/layout/process1"/>
    <dgm:cxn modelId="{4D0D92AA-9D89-41F1-B15A-69F830AA0806}" type="presParOf" srcId="{933D2438-04D1-4CF8-A618-0BE0A277B15F}" destId="{0EE2B2EE-A12A-4FCA-BF95-2E6EC36AA905}" srcOrd="0" destOrd="0" presId="urn:microsoft.com/office/officeart/2005/8/layout/process1"/>
    <dgm:cxn modelId="{2CB48333-D078-47BF-B21F-85D51A7F635D}" type="presParOf" srcId="{CE54C9BD-DDB9-49EB-8397-363A7460053C}" destId="{70180003-3AD3-47DB-BB14-479828F5D3D4}" srcOrd="4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F479D-02C5-4725-A3D3-8DC030D07168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C6689-9A55-4FB8-A002-4DAA9D431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09600" y="1066800"/>
            <a:ext cx="7924800" cy="4572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Shivaji</a:t>
            </a:r>
            <a:r>
              <a:rPr kumimoji="0" lang="en-US" sz="28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University, Kolhapur</a:t>
            </a:r>
            <a:br>
              <a:rPr kumimoji="0" lang="en-US" sz="28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B.Com</a:t>
            </a:r>
            <a:r>
              <a:rPr kumimoji="0" lang="en-US" sz="28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(CBCS Pattern) </a:t>
            </a:r>
            <a:endParaRPr lang="en-US" sz="2800" b="1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Fundamentals of Entrepreneurship</a:t>
            </a:r>
          </a:p>
          <a:p>
            <a:pPr marL="484632" lvl="0" algn="ctr">
              <a:spcBef>
                <a:spcPct val="0"/>
              </a:spcBef>
            </a:pPr>
            <a:r>
              <a:rPr lang="en-US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( </a:t>
            </a:r>
            <a:r>
              <a:rPr lang="en-US" sz="3600" b="1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Kruti Dev 050" pitchFamily="2" charset="0"/>
                <a:ea typeface="+mj-ea"/>
                <a:cs typeface="+mj-cs"/>
              </a:rPr>
              <a:t>mn;kstdrsph</a:t>
            </a:r>
            <a:r>
              <a:rPr lang="en-US" sz="36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Kruti Dev 050" pitchFamily="2" charset="0"/>
                <a:ea typeface="+mj-ea"/>
                <a:cs typeface="+mj-cs"/>
              </a:rPr>
              <a:t> </a:t>
            </a:r>
            <a:r>
              <a:rPr lang="en-US" sz="3600" b="1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Kruti Dev 050" pitchFamily="2" charset="0"/>
                <a:ea typeface="+mj-ea"/>
                <a:cs typeface="+mj-cs"/>
              </a:rPr>
              <a:t>ewyrRo</a:t>
            </a:r>
            <a:r>
              <a:rPr lang="en-US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Kruti Dev 050" pitchFamily="2" charset="0"/>
                <a:ea typeface="+mj-ea"/>
                <a:cs typeface="+mj-cs"/>
              </a:rPr>
              <a:t>¢</a:t>
            </a:r>
            <a:r>
              <a:rPr lang="en-US" sz="28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kumimoji="0" lang="en-US" sz="2800" b="1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Kruti Dev 050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763000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Kruti Dev 050" pitchFamily="2" charset="0"/>
              </a:rPr>
              <a:t>     </a:t>
            </a:r>
            <a:r>
              <a:rPr lang="en-US" sz="2400" b="1" dirty="0" smtClean="0">
                <a:latin typeface="Kruti Dev 050" pitchFamily="2" charset="0"/>
              </a:rPr>
              <a:t>2½ </a:t>
            </a:r>
            <a:r>
              <a:rPr lang="en-US" sz="2400" b="1" dirty="0" err="1" smtClean="0">
                <a:latin typeface="Kruti Dev 050" pitchFamily="2" charset="0"/>
              </a:rPr>
              <a:t>foY;e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Mk;eaM</a:t>
            </a:r>
            <a:r>
              <a:rPr lang="en-US" sz="2400" b="1" dirty="0" smtClean="0">
                <a:latin typeface="Kruti Dev 050" pitchFamily="2" charset="0"/>
              </a:rPr>
              <a:t> %&amp;</a:t>
            </a:r>
          </a:p>
          <a:p>
            <a:r>
              <a:rPr lang="en-US" sz="2400" b="1" dirty="0" smtClean="0">
                <a:latin typeface="Kruti Dev 050" pitchFamily="2" charset="0"/>
              </a:rPr>
              <a:t>           ^^</a:t>
            </a:r>
            <a:r>
              <a:rPr lang="en-US" sz="2400" b="1" dirty="0" err="1" smtClean="0">
                <a:latin typeface="Kruti Dev 050" pitchFamily="2" charset="0"/>
              </a:rPr>
              <a:t>vkfFkZd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fdz;k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fdaok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midze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lq</a:t>
            </a:r>
            <a:r>
              <a:rPr lang="en-US" sz="2400" b="1" dirty="0" smtClean="0">
                <a:latin typeface="Kruti Dev 050" pitchFamily="2" charset="0"/>
              </a:rPr>
              <a:t>: </a:t>
            </a:r>
            <a:r>
              <a:rPr lang="en-US" sz="2400" b="1" dirty="0" err="1" smtClean="0">
                <a:latin typeface="Kruti Dev 050" pitchFamily="2" charset="0"/>
              </a:rPr>
              <a:t>dj.;ke</a:t>
            </a:r>
            <a:r>
              <a:rPr lang="en-US" sz="2400" b="1" dirty="0" smtClean="0">
                <a:latin typeface="Kruti Dev 050" pitchFamily="2" charset="0"/>
              </a:rPr>
              <a:t>/;s </a:t>
            </a:r>
            <a:r>
              <a:rPr lang="en-US" sz="2400" b="1" dirty="0" err="1" smtClean="0">
                <a:latin typeface="Kruti Dev 050" pitchFamily="2" charset="0"/>
              </a:rPr>
              <a:t>xqarysyh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tks</a:t>
            </a:r>
            <a:r>
              <a:rPr lang="en-US" sz="2400" b="1" dirty="0" smtClean="0">
                <a:latin typeface="Kruti Dev 050" pitchFamily="2" charset="0"/>
              </a:rPr>
              <a:t>[</a:t>
            </a:r>
            <a:r>
              <a:rPr lang="en-US" sz="2400" b="1" dirty="0" err="1" smtClean="0">
                <a:latin typeface="Kruti Dev 050" pitchFamily="2" charset="0"/>
              </a:rPr>
              <a:t>khe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Lohdkj.;kph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r;kjh</a:t>
            </a:r>
            <a:r>
              <a:rPr lang="en-US" sz="2400" b="1" dirty="0" smtClean="0">
                <a:latin typeface="Kruti Dev 050" pitchFamily="2" charset="0"/>
              </a:rPr>
              <a:t>          </a:t>
            </a:r>
          </a:p>
          <a:p>
            <a:r>
              <a:rPr lang="en-US" sz="2400" b="1" dirty="0" smtClean="0">
                <a:latin typeface="Kruti Dev 050" pitchFamily="2" charset="0"/>
              </a:rPr>
              <a:t>  Eg.kts </a:t>
            </a:r>
            <a:r>
              <a:rPr lang="en-US" sz="2400" b="1" dirty="0" err="1" smtClean="0">
                <a:latin typeface="Kruti Dev 050" pitchFamily="2" charset="0"/>
              </a:rPr>
              <a:t>mn;kstdrk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gks</a:t>
            </a:r>
            <a:r>
              <a:rPr lang="en-US" sz="2400" b="1" dirty="0" smtClean="0">
                <a:latin typeface="Kruti Dev 050" pitchFamily="2" charset="0"/>
              </a:rPr>
              <a:t>;- ;</a:t>
            </a:r>
            <a:r>
              <a:rPr lang="en-US" sz="2400" b="1" dirty="0" err="1" smtClean="0">
                <a:latin typeface="Kruti Dev 050" pitchFamily="2" charset="0"/>
              </a:rPr>
              <a:t>ke</a:t>
            </a:r>
            <a:r>
              <a:rPr lang="en-US" sz="2400" b="1" dirty="0" smtClean="0">
                <a:latin typeface="Kruti Dev 050" pitchFamily="2" charset="0"/>
              </a:rPr>
              <a:t>/;s </a:t>
            </a:r>
            <a:r>
              <a:rPr lang="en-US" sz="2400" b="1" dirty="0" err="1" smtClean="0">
                <a:latin typeface="Kruti Dev 050" pitchFamily="2" charset="0"/>
              </a:rPr>
              <a:t>njosGh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uofufeZrh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vlsyp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vls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ukgh</a:t>
            </a:r>
            <a:r>
              <a:rPr lang="en-US" sz="2400" b="1" dirty="0" smtClean="0">
                <a:latin typeface="Kruti Dev 050" pitchFamily="2" charset="0"/>
              </a:rPr>
              <a:t>- </a:t>
            </a:r>
            <a:r>
              <a:rPr lang="en-US" sz="2400" b="1" dirty="0" err="1" smtClean="0">
                <a:latin typeface="Kruti Dev 050" pitchFamily="2" charset="0"/>
              </a:rPr>
              <a:t>ijarq</a:t>
            </a:r>
            <a:r>
              <a:rPr lang="en-US" sz="2400" b="1" dirty="0" smtClean="0">
                <a:latin typeface="Kruti Dev 050" pitchFamily="2" charset="0"/>
              </a:rPr>
              <a:t> c&amp;;</a:t>
            </a:r>
            <a:r>
              <a:rPr lang="en-US" sz="2400" b="1" dirty="0" err="1" smtClean="0">
                <a:latin typeface="Kruti Dev 050" pitchFamily="2" charset="0"/>
              </a:rPr>
              <a:t>kposGk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uofufeZrh</a:t>
            </a:r>
            <a:r>
              <a:rPr lang="en-US" sz="2400" b="1" dirty="0" smtClean="0">
                <a:latin typeface="Kruti Dev 050" pitchFamily="2" charset="0"/>
              </a:rPr>
              <a:t>  </a:t>
            </a:r>
          </a:p>
          <a:p>
            <a:r>
              <a:rPr lang="en-US" sz="2400" b="1" dirty="0" smtClean="0">
                <a:latin typeface="Kruti Dev 050" pitchFamily="2" charset="0"/>
              </a:rPr>
              <a:t>  </a:t>
            </a:r>
            <a:r>
              <a:rPr lang="en-US" sz="2400" b="1" dirty="0" err="1" smtClean="0">
                <a:latin typeface="Kruti Dev 050" pitchFamily="2" charset="0"/>
              </a:rPr>
              <a:t>vlrs</a:t>
            </a:r>
            <a:r>
              <a:rPr lang="en-US" sz="2400" b="1" dirty="0" smtClean="0">
                <a:latin typeface="Kruti Dev 050" pitchFamily="2" charset="0"/>
              </a:rPr>
              <a:t>- </a:t>
            </a:r>
            <a:r>
              <a:rPr lang="en-US" sz="2400" b="1" dirty="0" err="1" smtClean="0">
                <a:latin typeface="Kruti Dev 050" pitchFamily="2" charset="0"/>
              </a:rPr>
              <a:t>rlsp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mn;kstdrse</a:t>
            </a:r>
            <a:r>
              <a:rPr lang="en-US" sz="2400" b="1" dirty="0" smtClean="0">
                <a:latin typeface="Kruti Dev 050" pitchFamily="2" charset="0"/>
              </a:rPr>
              <a:t>/;s </a:t>
            </a:r>
            <a:r>
              <a:rPr lang="en-US" sz="2400" b="1" dirty="0" err="1" smtClean="0">
                <a:latin typeface="Kruti Dev 050" pitchFamily="2" charset="0"/>
              </a:rPr>
              <a:t>usgeh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tks</a:t>
            </a:r>
            <a:r>
              <a:rPr lang="en-US" sz="2400" b="1" dirty="0" smtClean="0">
                <a:latin typeface="Kruti Dev 050" pitchFamily="2" charset="0"/>
              </a:rPr>
              <a:t>[</a:t>
            </a:r>
            <a:r>
              <a:rPr lang="en-US" sz="2400" b="1" dirty="0" err="1" smtClean="0">
                <a:latin typeface="Kruti Dev 050" pitchFamily="2" charset="0"/>
              </a:rPr>
              <a:t>khe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Lohdkj.ks</a:t>
            </a:r>
            <a:r>
              <a:rPr lang="en-US" sz="2400" b="1" dirty="0" smtClean="0">
                <a:latin typeface="Kruti Dev 050" pitchFamily="2" charset="0"/>
              </a:rPr>
              <a:t> o </a:t>
            </a:r>
            <a:r>
              <a:rPr lang="en-US" sz="2400" b="1" dirty="0" err="1" smtClean="0">
                <a:latin typeface="Kruti Dev 050" pitchFamily="2" charset="0"/>
              </a:rPr>
              <a:t>fu.kZ</a:t>
            </a:r>
            <a:r>
              <a:rPr lang="en-US" sz="2400" b="1" dirty="0" smtClean="0">
                <a:latin typeface="Kruti Dev 050" pitchFamily="2" charset="0"/>
              </a:rPr>
              <a:t>; ?</a:t>
            </a:r>
            <a:r>
              <a:rPr lang="en-US" sz="2400" b="1" dirty="0" err="1" smtClean="0">
                <a:latin typeface="Kruti Dev 050" pitchFamily="2" charset="0"/>
              </a:rPr>
              <a:t>ks.ks</a:t>
            </a:r>
            <a:r>
              <a:rPr lang="en-US" sz="2400" b="1" dirty="0" smtClean="0">
                <a:latin typeface="Kruti Dev 050" pitchFamily="2" charset="0"/>
              </a:rPr>
              <a:t> ;k </a:t>
            </a:r>
            <a:r>
              <a:rPr lang="en-US" sz="2400" b="1" dirty="0" err="1" smtClean="0">
                <a:latin typeface="Kruti Dev 050" pitchFamily="2" charset="0"/>
              </a:rPr>
              <a:t>fdz;kapk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lekos’k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gksrks</a:t>
            </a:r>
            <a:r>
              <a:rPr lang="en-US" sz="2400" b="1" dirty="0" smtClean="0">
                <a:latin typeface="Kruti Dev 050" pitchFamily="2" charset="0"/>
              </a:rPr>
              <a:t>-**</a:t>
            </a:r>
          </a:p>
          <a:p>
            <a:endParaRPr lang="en-US" sz="2400" b="1" dirty="0" smtClean="0">
              <a:latin typeface="Kruti Dev 050" pitchFamily="2" charset="0"/>
            </a:endParaRPr>
          </a:p>
          <a:p>
            <a:r>
              <a:rPr lang="en-US" sz="2800" b="1" dirty="0" err="1" smtClean="0">
                <a:latin typeface="Kruti Dev 050" pitchFamily="2" charset="0"/>
              </a:rPr>
              <a:t>mn;kstdrsps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egRRo</a:t>
            </a:r>
            <a:r>
              <a:rPr lang="en-US" sz="2800" b="1" dirty="0" smtClean="0">
                <a:latin typeface="Kruti Dev 050" pitchFamily="2" charset="0"/>
              </a:rPr>
              <a:t> %&amp;</a:t>
            </a:r>
          </a:p>
          <a:p>
            <a:r>
              <a:rPr lang="en-US" sz="2800" b="1" dirty="0" smtClean="0">
                <a:latin typeface="Kruti Dev 050" pitchFamily="2" charset="0"/>
              </a:rPr>
              <a:t>      </a:t>
            </a:r>
            <a:r>
              <a:rPr lang="en-US" sz="2400" b="1" dirty="0" err="1" smtClean="0">
                <a:latin typeface="Kruti Dev 050" pitchFamily="2" charset="0"/>
              </a:rPr>
              <a:t>mn;kstd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th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fofo</a:t>
            </a:r>
            <a:r>
              <a:rPr lang="en-US" sz="2400" b="1" dirty="0" smtClean="0">
                <a:latin typeface="Kruti Dev 050" pitchFamily="2" charset="0"/>
              </a:rPr>
              <a:t>/k </a:t>
            </a:r>
            <a:r>
              <a:rPr lang="en-US" sz="2400" b="1" dirty="0" err="1" smtClean="0">
                <a:latin typeface="Kruti Dev 050" pitchFamily="2" charset="0"/>
              </a:rPr>
              <a:t>dk;sZ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djrkr</a:t>
            </a:r>
            <a:r>
              <a:rPr lang="en-US" sz="2400" b="1" dirty="0" smtClean="0">
                <a:latin typeface="Kruti Dev 050" pitchFamily="2" charset="0"/>
              </a:rPr>
              <a:t>] </a:t>
            </a:r>
            <a:r>
              <a:rPr lang="en-US" sz="2400" b="1" dirty="0" err="1" smtClean="0">
                <a:latin typeface="Kruti Dev 050" pitchFamily="2" charset="0"/>
              </a:rPr>
              <a:t>R;ko:u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mn;kstdrsps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egRRo</a:t>
            </a:r>
            <a:r>
              <a:rPr lang="en-US" sz="2400" b="1" dirty="0" smtClean="0">
                <a:latin typeface="Kruti Dev 050" pitchFamily="2" charset="0"/>
              </a:rPr>
              <a:t> y{</a:t>
            </a:r>
            <a:r>
              <a:rPr lang="en-US" sz="2400" b="1" dirty="0" err="1" smtClean="0">
                <a:latin typeface="Kruti Dev 050" pitchFamily="2" charset="0"/>
              </a:rPr>
              <a:t>kkr</a:t>
            </a:r>
            <a:r>
              <a:rPr lang="en-US" sz="2400" b="1" dirty="0" smtClean="0">
                <a:latin typeface="Kruti Dev 050" pitchFamily="2" charset="0"/>
              </a:rPr>
              <a:t> ;</a:t>
            </a:r>
            <a:r>
              <a:rPr lang="en-US" sz="2400" b="1" dirty="0" err="1" smtClean="0">
                <a:latin typeface="Kruti Dev 050" pitchFamily="2" charset="0"/>
              </a:rPr>
              <a:t>srs</a:t>
            </a:r>
            <a:r>
              <a:rPr lang="en-US" sz="2400" b="1" dirty="0" smtClean="0">
                <a:latin typeface="Kruti Dev 050" pitchFamily="2" charset="0"/>
              </a:rPr>
              <a:t>- </a:t>
            </a:r>
            <a:r>
              <a:rPr lang="en-US" sz="2400" b="1" dirty="0" err="1" smtClean="0">
                <a:latin typeface="Kruti Dev 050" pitchFamily="2" charset="0"/>
              </a:rPr>
              <a:t>mn;kstdrsps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egRRo</a:t>
            </a:r>
            <a:r>
              <a:rPr lang="en-US" sz="2400" b="1" dirty="0" smtClean="0">
                <a:latin typeface="Kruti Dev 050" pitchFamily="2" charset="0"/>
              </a:rPr>
              <a:t> [</a:t>
            </a:r>
            <a:r>
              <a:rPr lang="en-US" sz="2400" b="1" dirty="0" err="1" smtClean="0">
                <a:latin typeface="Kruti Dev 050" pitchFamily="2" charset="0"/>
              </a:rPr>
              <a:t>kkyhy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eqnn;kaP;k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vk</a:t>
            </a:r>
            <a:r>
              <a:rPr lang="en-US" sz="2400" b="1" dirty="0" smtClean="0">
                <a:latin typeface="Kruti Dev 050" pitchFamily="2" charset="0"/>
              </a:rPr>
              <a:t>/</a:t>
            </a:r>
            <a:r>
              <a:rPr lang="en-US" sz="2400" b="1" dirty="0" err="1" smtClean="0">
                <a:latin typeface="Kruti Dev 050" pitchFamily="2" charset="0"/>
              </a:rPr>
              <a:t>kkjs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letwu</a:t>
            </a:r>
            <a:r>
              <a:rPr lang="en-US" sz="2400" b="1" dirty="0" smtClean="0">
                <a:latin typeface="Kruti Dev 050" pitchFamily="2" charset="0"/>
              </a:rPr>
              <a:t> ?</a:t>
            </a:r>
            <a:r>
              <a:rPr lang="en-US" sz="2400" b="1" dirty="0" err="1" smtClean="0">
                <a:latin typeface="Kruti Dev 050" pitchFamily="2" charset="0"/>
              </a:rPr>
              <a:t>ksrk</a:t>
            </a:r>
            <a:r>
              <a:rPr lang="en-US" sz="2400" b="1" dirty="0" smtClean="0">
                <a:latin typeface="Kruti Dev 050" pitchFamily="2" charset="0"/>
              </a:rPr>
              <a:t> ;</a:t>
            </a:r>
            <a:r>
              <a:rPr lang="en-US" sz="2400" b="1" dirty="0" err="1" smtClean="0">
                <a:latin typeface="Kruti Dev 050" pitchFamily="2" charset="0"/>
              </a:rPr>
              <a:t>sbZy</a:t>
            </a:r>
            <a:r>
              <a:rPr lang="en-US" sz="2400" b="1" dirty="0" smtClean="0">
                <a:latin typeface="Kruti Dev 050" pitchFamily="2" charset="0"/>
              </a:rPr>
              <a:t>-</a:t>
            </a:r>
          </a:p>
          <a:p>
            <a:r>
              <a:rPr lang="en-US" sz="2400" b="1" dirty="0" smtClean="0">
                <a:latin typeface="Kruti Dev 050" pitchFamily="2" charset="0"/>
              </a:rPr>
              <a:t>    1½ </a:t>
            </a:r>
            <a:r>
              <a:rPr lang="en-US" sz="2400" b="1" dirty="0" err="1" smtClean="0">
                <a:latin typeface="Kruti Dev 050" pitchFamily="2" charset="0"/>
              </a:rPr>
              <a:t>uofufeZrh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fdaok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uoksUes”k</a:t>
            </a:r>
            <a:r>
              <a:rPr lang="en-US" sz="2400" b="1" dirty="0" smtClean="0">
                <a:latin typeface="Kruti Dev 050" pitchFamily="2" charset="0"/>
              </a:rPr>
              <a:t> </a:t>
            </a:r>
          </a:p>
          <a:p>
            <a:r>
              <a:rPr lang="en-US" sz="2400" b="1" dirty="0" smtClean="0">
                <a:latin typeface="Kruti Dev 050" pitchFamily="2" charset="0"/>
              </a:rPr>
              <a:t>    2½ </a:t>
            </a:r>
            <a:r>
              <a:rPr lang="en-US" sz="2400" b="1" dirty="0" err="1" smtClean="0">
                <a:latin typeface="Kruti Dev 050" pitchFamily="2" charset="0"/>
              </a:rPr>
              <a:t>laiRrh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fufeZrhlkBh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vifjgk;Z</a:t>
            </a:r>
            <a:r>
              <a:rPr lang="en-US" sz="2400" b="1" dirty="0" smtClean="0">
                <a:latin typeface="Kruti Dev 050" pitchFamily="2" charset="0"/>
              </a:rPr>
              <a:t> </a:t>
            </a:r>
          </a:p>
          <a:p>
            <a:r>
              <a:rPr lang="en-US" sz="2400" b="1" dirty="0" smtClean="0">
                <a:latin typeface="Kruti Dev 050" pitchFamily="2" charset="0"/>
              </a:rPr>
              <a:t>    3½ </a:t>
            </a:r>
            <a:r>
              <a:rPr lang="en-US" sz="2400" b="1" dirty="0" err="1" smtClean="0">
                <a:latin typeface="Kruti Dev 050" pitchFamily="2" charset="0"/>
              </a:rPr>
              <a:t>tks</a:t>
            </a:r>
            <a:r>
              <a:rPr lang="en-US" sz="2400" b="1" dirty="0" smtClean="0">
                <a:latin typeface="Kruti Dev 050" pitchFamily="2" charset="0"/>
              </a:rPr>
              <a:t>[</a:t>
            </a:r>
            <a:r>
              <a:rPr lang="en-US" sz="2400" b="1" dirty="0" err="1" smtClean="0">
                <a:latin typeface="Kruti Dev 050" pitchFamily="2" charset="0"/>
              </a:rPr>
              <a:t>khe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Lohdkj.ks</a:t>
            </a:r>
            <a:endParaRPr lang="en-US" sz="2400" b="1" dirty="0" smtClean="0">
              <a:latin typeface="Kruti Dev 050" pitchFamily="2" charset="0"/>
            </a:endParaRPr>
          </a:p>
          <a:p>
            <a:r>
              <a:rPr lang="en-US" sz="2400" b="1" dirty="0" smtClean="0">
                <a:latin typeface="Kruti Dev 050" pitchFamily="2" charset="0"/>
              </a:rPr>
              <a:t>    4½ </a:t>
            </a:r>
            <a:r>
              <a:rPr lang="en-US" sz="2400" b="1" dirty="0" err="1" smtClean="0">
                <a:latin typeface="Kruti Dev 050" pitchFamily="2" charset="0"/>
              </a:rPr>
              <a:t>lerksy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fu.kZ</a:t>
            </a:r>
            <a:r>
              <a:rPr lang="en-US" sz="2400" b="1" dirty="0" smtClean="0">
                <a:latin typeface="Kruti Dev 050" pitchFamily="2" charset="0"/>
              </a:rPr>
              <a:t>;</a:t>
            </a:r>
          </a:p>
          <a:p>
            <a:r>
              <a:rPr lang="en-US" sz="2400" b="1" dirty="0" smtClean="0">
                <a:latin typeface="Kruti Dev 050" pitchFamily="2" charset="0"/>
              </a:rPr>
              <a:t>    5½ </a:t>
            </a:r>
            <a:r>
              <a:rPr lang="en-US" sz="2400" b="1" dirty="0" err="1" smtClean="0">
                <a:latin typeface="Kruti Dev 050" pitchFamily="2" charset="0"/>
              </a:rPr>
              <a:t>nqehZG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lk</a:t>
            </a:r>
            <a:r>
              <a:rPr lang="en-US" sz="2400" b="1" dirty="0" smtClean="0">
                <a:latin typeface="Kruti Dev 050" pitchFamily="2" charset="0"/>
              </a:rPr>
              <a:t>/</a:t>
            </a:r>
            <a:r>
              <a:rPr lang="en-US" sz="2400" b="1" dirty="0" err="1" smtClean="0">
                <a:latin typeface="Kruti Dev 050" pitchFamily="2" charset="0"/>
              </a:rPr>
              <a:t>kukapk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dk;Z</a:t>
            </a:r>
            <a:r>
              <a:rPr lang="en-US" sz="2400" b="1" dirty="0" smtClean="0">
                <a:latin typeface="Kruti Dev 050" pitchFamily="2" charset="0"/>
              </a:rPr>
              <a:t>{</a:t>
            </a:r>
            <a:r>
              <a:rPr lang="en-US" sz="2400" b="1" dirty="0" err="1" smtClean="0">
                <a:latin typeface="Kruti Dev 050" pitchFamily="2" charset="0"/>
              </a:rPr>
              <a:t>ke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okij</a:t>
            </a:r>
            <a:endParaRPr lang="en-US" sz="2400" b="1" dirty="0" smtClean="0">
              <a:latin typeface="Kruti Dev 050" pitchFamily="2" charset="0"/>
            </a:endParaRPr>
          </a:p>
          <a:p>
            <a:r>
              <a:rPr lang="en-US" sz="2400" b="1" dirty="0" smtClean="0">
                <a:latin typeface="Kruti Dev 050" pitchFamily="2" charset="0"/>
              </a:rPr>
              <a:t>    6½ </a:t>
            </a:r>
            <a:r>
              <a:rPr lang="en-US" sz="2400" b="1" dirty="0" err="1" smtClean="0">
                <a:latin typeface="Kruti Dev 050" pitchFamily="2" charset="0"/>
              </a:rPr>
              <a:t>dk;Z</a:t>
            </a:r>
            <a:r>
              <a:rPr lang="en-US" sz="2400" b="1" dirty="0" smtClean="0">
                <a:latin typeface="Kruti Dev 050" pitchFamily="2" charset="0"/>
              </a:rPr>
              <a:t>{</a:t>
            </a:r>
            <a:r>
              <a:rPr lang="en-US" sz="2400" b="1" dirty="0" err="1" smtClean="0">
                <a:latin typeface="Kruti Dev 050" pitchFamily="2" charset="0"/>
              </a:rPr>
              <a:t>ke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foi.ku</a:t>
            </a:r>
            <a:endParaRPr lang="en-US" sz="2400" b="1" dirty="0" smtClean="0">
              <a:latin typeface="Kruti Dev 050" pitchFamily="2" charset="0"/>
            </a:endParaRPr>
          </a:p>
          <a:p>
            <a:r>
              <a:rPr lang="en-US" sz="2400" b="1" dirty="0" smtClean="0">
                <a:latin typeface="Kruti Dev 050" pitchFamily="2" charset="0"/>
              </a:rPr>
              <a:t>    7½ </a:t>
            </a:r>
            <a:r>
              <a:rPr lang="en-US" sz="2400" b="1" dirty="0" err="1" smtClean="0">
                <a:latin typeface="Kruti Dev 050" pitchFamily="2" charset="0"/>
              </a:rPr>
              <a:t>HkkaMoyfufeZrh</a:t>
            </a:r>
            <a:endParaRPr lang="en-US" sz="2400" b="1" dirty="0" smtClean="0">
              <a:latin typeface="Kruti Dev 050" pitchFamily="2" charset="0"/>
            </a:endParaRPr>
          </a:p>
          <a:p>
            <a:r>
              <a:rPr lang="en-US" sz="2400" b="1" dirty="0" smtClean="0">
                <a:latin typeface="Kruti Dev 050" pitchFamily="2" charset="0"/>
              </a:rPr>
              <a:t>    8½ </a:t>
            </a:r>
            <a:r>
              <a:rPr lang="en-US" sz="2400" b="1" dirty="0" err="1" smtClean="0">
                <a:latin typeface="Kruti Dev 050" pitchFamily="2" charset="0"/>
              </a:rPr>
              <a:t>jkstxkj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fufeZrh</a:t>
            </a:r>
            <a:endParaRPr lang="en-US" sz="2400" b="1" dirty="0" smtClean="0">
              <a:latin typeface="Kruti Dev 050" pitchFamily="2" charset="0"/>
            </a:endParaRPr>
          </a:p>
          <a:p>
            <a:r>
              <a:rPr lang="en-US" sz="2400" b="1" dirty="0" smtClean="0">
                <a:latin typeface="Kruti Dev 050" pitchFamily="2" charset="0"/>
              </a:rPr>
              <a:t>    9½ </a:t>
            </a:r>
            <a:r>
              <a:rPr lang="en-US" sz="2400" b="1" dirty="0" err="1" smtClean="0">
                <a:latin typeface="Kruti Dev 050" pitchFamily="2" charset="0"/>
              </a:rPr>
              <a:t>dz;’kDrhr</a:t>
            </a:r>
            <a:r>
              <a:rPr lang="en-US" sz="2400" b="1" dirty="0" smtClean="0">
                <a:latin typeface="Kruti Dev 050" pitchFamily="2" charset="0"/>
              </a:rPr>
              <a:t> ok&lt; o </a:t>
            </a:r>
            <a:r>
              <a:rPr lang="en-US" sz="2400" b="1" dirty="0" err="1" smtClean="0">
                <a:latin typeface="Kruti Dev 050" pitchFamily="2" charset="0"/>
              </a:rPr>
              <a:t>yksdkaP;k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jkg.khekukr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lq</a:t>
            </a:r>
            <a:r>
              <a:rPr lang="en-US" sz="2400" b="1" dirty="0" smtClean="0">
                <a:latin typeface="Kruti Dev 050" pitchFamily="2" charset="0"/>
              </a:rPr>
              <a:t>/</a:t>
            </a:r>
            <a:r>
              <a:rPr lang="en-US" sz="2400" b="1" dirty="0" err="1" smtClean="0">
                <a:latin typeface="Kruti Dev 050" pitchFamily="2" charset="0"/>
              </a:rPr>
              <a:t>kkj.kk</a:t>
            </a:r>
            <a:endParaRPr lang="en-US" sz="2400" b="1" dirty="0" smtClean="0">
              <a:latin typeface="Kruti Dev 050" pitchFamily="2" charset="0"/>
            </a:endParaRPr>
          </a:p>
          <a:p>
            <a:r>
              <a:rPr lang="en-US" sz="2400" b="1" dirty="0" smtClean="0">
                <a:latin typeface="Kruti Dev 050" pitchFamily="2" charset="0"/>
              </a:rPr>
              <a:t>   </a:t>
            </a:r>
          </a:p>
          <a:p>
            <a:r>
              <a:rPr lang="en-US" sz="2400" b="1" dirty="0" smtClean="0">
                <a:latin typeface="Kruti Dev 050" pitchFamily="2" charset="0"/>
              </a:rPr>
              <a:t>    </a:t>
            </a:r>
          </a:p>
          <a:p>
            <a:r>
              <a:rPr lang="en-US" sz="2400" b="1" dirty="0" smtClean="0">
                <a:latin typeface="Kruti Dev 050" pitchFamily="2" charset="0"/>
              </a:rPr>
              <a:t>         </a:t>
            </a:r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6106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atin typeface="Kruti Dev 050" pitchFamily="2" charset="0"/>
              </a:rPr>
              <a:t>mn;kstdrsps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fofHkUu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fln</a:t>
            </a:r>
            <a:r>
              <a:rPr lang="en-US" sz="2800" b="1" dirty="0" smtClean="0">
                <a:latin typeface="Kruti Dev 050" pitchFamily="2" charset="0"/>
              </a:rPr>
              <a:t>/</a:t>
            </a:r>
            <a:r>
              <a:rPr lang="en-US" sz="2800" b="1" dirty="0" err="1" smtClean="0">
                <a:latin typeface="Kruti Dev 050" pitchFamily="2" charset="0"/>
              </a:rPr>
              <a:t>kkar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(Theories of Entrepreneurship)</a:t>
            </a:r>
            <a:r>
              <a:rPr lang="en-US" sz="2800" b="1" dirty="0" smtClean="0">
                <a:latin typeface="Kruti Dev 050" pitchFamily="2" charset="0"/>
              </a:rPr>
              <a:t> %&amp;</a:t>
            </a:r>
          </a:p>
          <a:p>
            <a:r>
              <a:rPr lang="en-US" sz="2800" b="1" dirty="0" smtClean="0">
                <a:latin typeface="Kruti Dev 050" pitchFamily="2" charset="0"/>
              </a:rPr>
              <a:t>         </a:t>
            </a:r>
            <a:r>
              <a:rPr lang="en-US" sz="2400" dirty="0" err="1" smtClean="0">
                <a:latin typeface="Kruti Dev 050" pitchFamily="2" charset="0"/>
              </a:rPr>
              <a:t>mn;kstdrk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d’kh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fuekZ.k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gksrs</a:t>
            </a:r>
            <a:r>
              <a:rPr lang="en-US" sz="2400" dirty="0" smtClean="0">
                <a:latin typeface="Kruti Dev 050" pitchFamily="2" charset="0"/>
              </a:rPr>
              <a:t>] ;</a:t>
            </a:r>
            <a:r>
              <a:rPr lang="en-US" sz="2400" dirty="0" err="1" smtClean="0">
                <a:latin typeface="Kruti Dev 050" pitchFamily="2" charset="0"/>
              </a:rPr>
              <a:t>kps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Li”Vhdj.k</a:t>
            </a:r>
            <a:r>
              <a:rPr lang="en-US" sz="2400" dirty="0" smtClean="0">
                <a:latin typeface="Kruti Dev 050" pitchFamily="2" charset="0"/>
              </a:rPr>
              <a:t> Eg.kts </a:t>
            </a:r>
            <a:r>
              <a:rPr lang="en-US" sz="2400" dirty="0" err="1" smtClean="0">
                <a:latin typeface="Kruti Dev 050" pitchFamily="2" charset="0"/>
              </a:rPr>
              <a:t>mn;kstdrspk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fln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kkar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</a:t>
            </a:r>
            <a:r>
              <a:rPr lang="en-US" sz="2400" dirty="0" smtClean="0">
                <a:latin typeface="Kruti Dev 050" pitchFamily="2" charset="0"/>
              </a:rPr>
              <a:t>;- </a:t>
            </a:r>
            <a:r>
              <a:rPr lang="en-US" sz="2400" dirty="0" err="1" smtClean="0">
                <a:latin typeface="Kruti Dev 050" pitchFamily="2" charset="0"/>
              </a:rPr>
              <a:t>gs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fln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kkar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fofo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kizdkjP;k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vkfFkZd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ekul’kkL</a:t>
            </a:r>
            <a:r>
              <a:rPr lang="en-US" sz="2400" dirty="0" smtClean="0">
                <a:latin typeface="Kruti Dev 050" pitchFamily="2" charset="0"/>
              </a:rPr>
              <a:t>=h; </a:t>
            </a:r>
            <a:r>
              <a:rPr lang="en-US" sz="2400" dirty="0" err="1" smtClean="0">
                <a:latin typeface="Kruti Dev 050" pitchFamily="2" charset="0"/>
              </a:rPr>
              <a:t>vkf.k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lekt’kkL</a:t>
            </a:r>
            <a:r>
              <a:rPr lang="en-US" sz="2400" dirty="0" smtClean="0">
                <a:latin typeface="Kruti Dev 050" pitchFamily="2" charset="0"/>
              </a:rPr>
              <a:t>=h; </a:t>
            </a:r>
            <a:r>
              <a:rPr lang="en-US" sz="2400" dirty="0" err="1" smtClean="0">
                <a:latin typeface="Kruti Dev 050" pitchFamily="2" charset="0"/>
              </a:rPr>
              <a:t>rRRokae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kwu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fuekZ.k</a:t>
            </a:r>
            <a:r>
              <a:rPr lang="en-US" sz="2400" dirty="0" smtClean="0">
                <a:latin typeface="Kruti Dev 050" pitchFamily="2" charset="0"/>
              </a:rPr>
              <a:t> &gt;</a:t>
            </a:r>
            <a:r>
              <a:rPr lang="en-US" sz="2400" dirty="0" err="1" smtClean="0">
                <a:latin typeface="Kruti Dev 050" pitchFamily="2" charset="0"/>
              </a:rPr>
              <a:t>kysys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</a:t>
            </a:r>
            <a:r>
              <a:rPr lang="en-US" sz="2400" dirty="0" smtClean="0">
                <a:latin typeface="Kruti Dev 050" pitchFamily="2" charset="0"/>
              </a:rPr>
              <a:t>&lt;</a:t>
            </a:r>
            <a:r>
              <a:rPr lang="en-US" sz="2400" dirty="0" err="1" smtClean="0">
                <a:latin typeface="Kruti Dev 050" pitchFamily="2" charset="0"/>
              </a:rPr>
              <a:t>Grkr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izR;sd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fln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kkarkr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dkgh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rF;s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rlsp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dkgh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e;kZnkgh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</a:t>
            </a:r>
            <a:r>
              <a:rPr lang="en-US" sz="2400" dirty="0" smtClean="0">
                <a:latin typeface="Kruti Dev 050" pitchFamily="2" charset="0"/>
              </a:rPr>
              <a:t>&lt;</a:t>
            </a:r>
            <a:r>
              <a:rPr lang="en-US" sz="2400" dirty="0" err="1" smtClean="0">
                <a:latin typeface="Kruti Dev 050" pitchFamily="2" charset="0"/>
              </a:rPr>
              <a:t>Grkr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   </a:t>
            </a:r>
            <a:r>
              <a:rPr lang="en-US" sz="2600" b="1" i="1" dirty="0" smtClean="0">
                <a:latin typeface="Kruti Dev 050" pitchFamily="2" charset="0"/>
              </a:rPr>
              <a:t>1½ </a:t>
            </a:r>
            <a:r>
              <a:rPr lang="en-US" sz="2600" b="1" i="1" dirty="0" err="1" smtClean="0">
                <a:latin typeface="Kruti Dev 050" pitchFamily="2" charset="0"/>
              </a:rPr>
              <a:t>tkslsQ</a:t>
            </a:r>
            <a:r>
              <a:rPr lang="en-US" sz="2600" b="1" i="1" dirty="0" smtClean="0">
                <a:latin typeface="Kruti Dev 050" pitchFamily="2" charset="0"/>
              </a:rPr>
              <a:t> ‘</a:t>
            </a:r>
            <a:r>
              <a:rPr lang="en-US" sz="2600" b="1" i="1" dirty="0" err="1" smtClean="0">
                <a:latin typeface="Kruti Dev 050" pitchFamily="2" charset="0"/>
              </a:rPr>
              <a:t>kqaihVj</a:t>
            </a:r>
            <a:r>
              <a:rPr lang="en-US" sz="2600" b="1" i="1" dirty="0" smtClean="0">
                <a:latin typeface="Kruti Dev 050" pitchFamily="2" charset="0"/>
              </a:rPr>
              <a:t> ;</a:t>
            </a:r>
            <a:r>
              <a:rPr lang="en-US" sz="2600" b="1" i="1" dirty="0" err="1" smtClean="0">
                <a:latin typeface="Kruti Dev 050" pitchFamily="2" charset="0"/>
              </a:rPr>
              <a:t>kapk</a:t>
            </a:r>
            <a:r>
              <a:rPr lang="en-US" sz="2600" b="1" i="1" dirty="0" smtClean="0">
                <a:latin typeface="Kruti Dev 050" pitchFamily="2" charset="0"/>
              </a:rPr>
              <a:t> </a:t>
            </a:r>
            <a:r>
              <a:rPr lang="en-US" sz="2600" b="1" i="1" dirty="0" err="1" smtClean="0">
                <a:latin typeface="Kruti Dev 050" pitchFamily="2" charset="0"/>
              </a:rPr>
              <a:t>uofuekZ.k</a:t>
            </a:r>
            <a:r>
              <a:rPr lang="en-US" sz="2600" b="1" i="1" dirty="0" smtClean="0">
                <a:latin typeface="Kruti Dev 050" pitchFamily="2" charset="0"/>
              </a:rPr>
              <a:t> </a:t>
            </a:r>
            <a:r>
              <a:rPr lang="en-US" sz="2600" b="1" i="1" dirty="0" err="1" smtClean="0">
                <a:latin typeface="Kruti Dev 050" pitchFamily="2" charset="0"/>
              </a:rPr>
              <a:t>fln</a:t>
            </a:r>
            <a:r>
              <a:rPr lang="en-US" sz="2600" b="1" i="1" dirty="0" smtClean="0">
                <a:latin typeface="Kruti Dev 050" pitchFamily="2" charset="0"/>
              </a:rPr>
              <a:t>/</a:t>
            </a:r>
            <a:r>
              <a:rPr lang="en-US" sz="2600" b="1" i="1" dirty="0" err="1" smtClean="0">
                <a:latin typeface="Kruti Dev 050" pitchFamily="2" charset="0"/>
              </a:rPr>
              <a:t>kkar</a:t>
            </a:r>
            <a:r>
              <a:rPr lang="en-US" sz="2600" b="1" i="1" dirty="0" smtClean="0">
                <a:latin typeface="Kruti Dev 050" pitchFamily="2" charset="0"/>
              </a:rPr>
              <a:t> </a:t>
            </a:r>
            <a:r>
              <a:rPr lang="en-US" sz="2400" i="1" dirty="0" smtClean="0">
                <a:latin typeface="Kruti Dev 050" pitchFamily="2" charset="0"/>
              </a:rPr>
              <a:t>%&amp;</a:t>
            </a:r>
          </a:p>
          <a:p>
            <a:r>
              <a:rPr lang="en-US" sz="2400" i="1" dirty="0" smtClean="0">
                <a:latin typeface="Kruti Dev 050" pitchFamily="2" charset="0"/>
              </a:rPr>
              <a:t>             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The Theories of Economic Development </a:t>
            </a:r>
            <a:r>
              <a:rPr lang="en-US" sz="20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gk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xzaFk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tkslsQ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‘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kqaihVj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;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kauh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1934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lkyh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izfln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/k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dssyk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-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vkfFkZd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fodkl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izfdz;sr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mn;kstdrsps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LFkku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vkf.k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mn;kstdkaph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Hkwfedk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;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kfo”k;hps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ewyHkwr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fparu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;k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xzaFkkr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vkgs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-</a:t>
            </a:r>
          </a:p>
          <a:p>
            <a:r>
              <a:rPr lang="en-US" sz="2400" i="1" dirty="0" smtClean="0">
                <a:latin typeface="Kruti Dev 050" pitchFamily="2" charset="0"/>
                <a:cs typeface="Calibri" pitchFamily="34" charset="0"/>
              </a:rPr>
              <a:t>	      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‘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kqaihVj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;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kaP;k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ers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]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mn;kstdrk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gh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ltZukRed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fdaok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uofufeZrhph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fdz;k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vkgs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- ^^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mn;kstd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gs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lRrk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feGo.;kP;k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vkdka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{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kkus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izksRlkfgr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&gt;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kysys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vlrkr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]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R;kauk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ftad.;kph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bPNk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vlrs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]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R;kaph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o`Rrh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y&lt;.;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kph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vlrs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]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Lor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%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brjkais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{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kk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Js”B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vkgksr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gs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fln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/k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dj.;kP;k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bPNsus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rs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&gt;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ikVysys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vlrkr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-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R;kauk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;’k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laiknu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djk;ps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vlrs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rs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;’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kkph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QGs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miHkksx.;klkBh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uOgss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rj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;’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kklkBh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 ;’k </a:t>
            </a:r>
            <a:r>
              <a:rPr lang="en-US" sz="2400" dirty="0" err="1" smtClean="0">
                <a:latin typeface="Kruti Dev 050" pitchFamily="2" charset="0"/>
                <a:cs typeface="Calibri" pitchFamily="34" charset="0"/>
              </a:rPr>
              <a:t>feGo.;klkBh</a:t>
            </a:r>
            <a:r>
              <a:rPr lang="en-US" sz="2400" dirty="0" smtClean="0">
                <a:latin typeface="Kruti Dev 050" pitchFamily="2" charset="0"/>
                <a:cs typeface="Calibri" pitchFamily="34" charset="0"/>
              </a:rPr>
              <a:t>-**</a:t>
            </a:r>
          </a:p>
          <a:p>
            <a:endParaRPr lang="en-US" sz="2400" dirty="0" smtClean="0">
              <a:latin typeface="Kruti Dev 050" pitchFamily="2" charset="0"/>
              <a:cs typeface="Calibri" pitchFamily="34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6106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dirty="0" smtClean="0">
                <a:latin typeface="Kruti Dev 050" pitchFamily="2" charset="0"/>
              </a:rPr>
              <a:t>‘</a:t>
            </a:r>
            <a:r>
              <a:rPr lang="en-US" sz="2800" b="1" dirty="0" err="1" smtClean="0">
                <a:latin typeface="Kruti Dev 050" pitchFamily="2" charset="0"/>
              </a:rPr>
              <a:t>kqaihVj</a:t>
            </a:r>
            <a:r>
              <a:rPr lang="en-US" sz="2800" b="1" dirty="0" smtClean="0">
                <a:latin typeface="Kruti Dev 050" pitchFamily="2" charset="0"/>
              </a:rPr>
              <a:t> ;</a:t>
            </a:r>
            <a:r>
              <a:rPr lang="en-US" sz="2800" b="1" dirty="0" err="1" smtClean="0">
                <a:latin typeface="Kruti Dev 050" pitchFamily="2" charset="0"/>
              </a:rPr>
              <a:t>kaP;k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uofuekZ.k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fln</a:t>
            </a:r>
            <a:r>
              <a:rPr lang="en-US" sz="2800" b="1" dirty="0" smtClean="0">
                <a:latin typeface="Kruti Dev 050" pitchFamily="2" charset="0"/>
              </a:rPr>
              <a:t>/</a:t>
            </a:r>
            <a:r>
              <a:rPr lang="en-US" sz="2800" b="1" dirty="0" err="1" smtClean="0">
                <a:latin typeface="Kruti Dev 050" pitchFamily="2" charset="0"/>
              </a:rPr>
              <a:t>kkarkph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oSf’k”V;s</a:t>
            </a:r>
            <a:r>
              <a:rPr lang="en-US" sz="2800" dirty="0" smtClean="0">
                <a:latin typeface="Kruti Dev 050" pitchFamily="2" charset="0"/>
              </a:rPr>
              <a:t>%&amp;</a:t>
            </a:r>
          </a:p>
          <a:p>
            <a:r>
              <a:rPr lang="en-US" sz="2800" dirty="0" smtClean="0">
                <a:latin typeface="Kruti Dev 050" pitchFamily="2" charset="0"/>
              </a:rPr>
              <a:t>     </a:t>
            </a:r>
            <a:r>
              <a:rPr lang="en-US" sz="2400" dirty="0" smtClean="0">
                <a:latin typeface="Kruti Dev 050" pitchFamily="2" charset="0"/>
              </a:rPr>
              <a:t>1½ ‘</a:t>
            </a:r>
            <a:r>
              <a:rPr lang="en-US" sz="2400" dirty="0" err="1" smtClean="0">
                <a:latin typeface="Kruti Dev 050" pitchFamily="2" charset="0"/>
              </a:rPr>
              <a:t>kks</a:t>
            </a:r>
            <a:r>
              <a:rPr lang="en-US" sz="2400" dirty="0" smtClean="0">
                <a:latin typeface="Kruti Dev 050" pitchFamily="2" charset="0"/>
              </a:rPr>
              <a:t>/k </a:t>
            </a:r>
            <a:r>
              <a:rPr lang="en-US" sz="2400" dirty="0" err="1" smtClean="0">
                <a:latin typeface="Kruti Dev 050" pitchFamily="2" charset="0"/>
              </a:rPr>
              <a:t>vkf.k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uoksUes”k</a:t>
            </a:r>
            <a:r>
              <a:rPr lang="en-US" sz="2400" dirty="0" smtClean="0">
                <a:latin typeface="Kruti Dev 050" pitchFamily="2" charset="0"/>
              </a:rPr>
              <a:t> ;</a:t>
            </a:r>
            <a:r>
              <a:rPr lang="en-US" sz="2400" dirty="0" err="1" smtClean="0">
                <a:latin typeface="Kruti Dev 050" pitchFamily="2" charset="0"/>
              </a:rPr>
              <a:t>krhy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Qjd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2½ </a:t>
            </a:r>
            <a:r>
              <a:rPr lang="en-US" sz="2400" dirty="0" err="1" smtClean="0">
                <a:latin typeface="Kruti Dev 050" pitchFamily="2" charset="0"/>
              </a:rPr>
              <a:t>mn;kstdh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dk;kZaoj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Hkj</a:t>
            </a:r>
            <a:r>
              <a:rPr lang="en-US" sz="2400" dirty="0" smtClean="0">
                <a:latin typeface="Kruti Dev 050" pitchFamily="2" charset="0"/>
              </a:rPr>
              <a:t> </a:t>
            </a:r>
          </a:p>
          <a:p>
            <a:r>
              <a:rPr lang="en-US" sz="2400" dirty="0" smtClean="0">
                <a:latin typeface="Kruti Dev 050" pitchFamily="2" charset="0"/>
              </a:rPr>
              <a:t>      3½ </a:t>
            </a:r>
            <a:r>
              <a:rPr lang="en-US" sz="2400" dirty="0" err="1" smtClean="0">
                <a:latin typeface="Kruti Dev 050" pitchFamily="2" charset="0"/>
              </a:rPr>
              <a:t>mn;kstdh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iz;Rukrwu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vlarqyu</a:t>
            </a:r>
            <a:r>
              <a:rPr lang="en-US" sz="2400" dirty="0" smtClean="0">
                <a:latin typeface="Kruti Dev 050" pitchFamily="2" charset="0"/>
              </a:rPr>
              <a:t> </a:t>
            </a:r>
          </a:p>
          <a:p>
            <a:r>
              <a:rPr lang="en-US" sz="2400" dirty="0" smtClean="0">
                <a:latin typeface="Kruti Dev 050" pitchFamily="2" charset="0"/>
              </a:rPr>
              <a:t>      4½ </a:t>
            </a:r>
            <a:r>
              <a:rPr lang="en-US" sz="2400" dirty="0" err="1" smtClean="0">
                <a:latin typeface="Kruti Dev 050" pitchFamily="2" charset="0"/>
              </a:rPr>
              <a:t>mn;kstdrk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vkf.k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rhu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izdkjph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ijLij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fojks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rRRos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5½ </a:t>
            </a:r>
            <a:r>
              <a:rPr lang="en-US" sz="2400" dirty="0" err="1" smtClean="0">
                <a:latin typeface="Kruti Dev 050" pitchFamily="2" charset="0"/>
              </a:rPr>
              <a:t>mn;kstdh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LoIu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vkf.k</a:t>
            </a:r>
            <a:r>
              <a:rPr lang="en-US" sz="2400" dirty="0" smtClean="0">
                <a:latin typeface="Kruti Dev 050" pitchFamily="2" charset="0"/>
              </a:rPr>
              <a:t> [</a:t>
            </a:r>
            <a:r>
              <a:rPr lang="en-US" sz="2400" dirty="0" err="1" smtClean="0">
                <a:latin typeface="Kruti Dev 050" pitchFamily="2" charset="0"/>
              </a:rPr>
              <a:t>kktxh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jkT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LFkkiusph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bPNk</a:t>
            </a:r>
            <a:r>
              <a:rPr lang="en-US" sz="2400" dirty="0" smtClean="0">
                <a:latin typeface="Kruti Dev 050" pitchFamily="2" charset="0"/>
              </a:rPr>
              <a:t>     </a:t>
            </a: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</a:t>
            </a:r>
            <a:r>
              <a:rPr lang="en-US" sz="2800" dirty="0" smtClean="0">
                <a:latin typeface="Kruti Dev 050" pitchFamily="2" charset="0"/>
              </a:rPr>
              <a:t>    </a:t>
            </a:r>
            <a:r>
              <a:rPr lang="en-US" sz="2800" b="1" i="1" dirty="0" smtClean="0">
                <a:latin typeface="Kruti Dev 050" pitchFamily="2" charset="0"/>
              </a:rPr>
              <a:t>2½ </a:t>
            </a:r>
            <a:r>
              <a:rPr lang="en-US" sz="2800" b="1" i="1" dirty="0" err="1" smtClean="0">
                <a:latin typeface="Kruti Dev 050" pitchFamily="2" charset="0"/>
              </a:rPr>
              <a:t>gsxu</a:t>
            </a:r>
            <a:r>
              <a:rPr lang="en-US" sz="2800" b="1" i="1" dirty="0" smtClean="0">
                <a:latin typeface="Kruti Dev 050" pitchFamily="2" charset="0"/>
              </a:rPr>
              <a:t> ;</a:t>
            </a:r>
            <a:r>
              <a:rPr lang="en-US" sz="2800" b="1" i="1" dirty="0" err="1" smtClean="0">
                <a:latin typeface="Kruti Dev 050" pitchFamily="2" charset="0"/>
              </a:rPr>
              <a:t>kapk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i="1" dirty="0" err="1" smtClean="0">
                <a:latin typeface="Kruti Dev 050" pitchFamily="2" charset="0"/>
              </a:rPr>
              <a:t>izfr”Bk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i="1" dirty="0" err="1" smtClean="0">
                <a:latin typeface="Kruti Dev 050" pitchFamily="2" charset="0"/>
              </a:rPr>
              <a:t>u”V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i="1" dirty="0" err="1" smtClean="0">
                <a:latin typeface="Kruti Dev 050" pitchFamily="2" charset="0"/>
              </a:rPr>
              <a:t>gks.;kpk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i="1" dirty="0" err="1" smtClean="0">
                <a:latin typeface="Kruti Dev 050" pitchFamily="2" charset="0"/>
              </a:rPr>
              <a:t>fln</a:t>
            </a:r>
            <a:r>
              <a:rPr lang="en-US" sz="2800" b="1" i="1" dirty="0" smtClean="0">
                <a:latin typeface="Kruti Dev 050" pitchFamily="2" charset="0"/>
              </a:rPr>
              <a:t>/</a:t>
            </a:r>
            <a:r>
              <a:rPr lang="en-US" sz="2800" b="1" i="1" dirty="0" err="1" smtClean="0">
                <a:latin typeface="Kruti Dev 050" pitchFamily="2" charset="0"/>
              </a:rPr>
              <a:t>kkar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i="1" dirty="0" smtClean="0">
                <a:latin typeface="Kruti Dev 050" pitchFamily="2" charset="0"/>
              </a:rPr>
              <a:t>%&amp;</a:t>
            </a:r>
            <a:r>
              <a:rPr lang="en-US" sz="2800" dirty="0" smtClean="0">
                <a:latin typeface="Kruti Dev 050" pitchFamily="2" charset="0"/>
              </a:rPr>
              <a:t> </a:t>
            </a:r>
          </a:p>
          <a:p>
            <a:r>
              <a:rPr lang="en-US" sz="2800" dirty="0" smtClean="0">
                <a:latin typeface="Kruti Dev 050" pitchFamily="2" charset="0"/>
              </a:rPr>
              <a:t>               </a:t>
            </a:r>
            <a:r>
              <a:rPr lang="en-US" sz="2400" dirty="0" err="1" smtClean="0">
                <a:latin typeface="Kruti Dev 050" pitchFamily="2" charset="0"/>
              </a:rPr>
              <a:t>mn;kstdrk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d’kh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fuekZ.k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gksrs</a:t>
            </a:r>
            <a:r>
              <a:rPr lang="en-US" sz="2400" dirty="0" smtClean="0">
                <a:latin typeface="Kruti Dev 050" pitchFamily="2" charset="0"/>
              </a:rPr>
              <a:t> ;</a:t>
            </a:r>
            <a:r>
              <a:rPr lang="en-US" sz="2400" dirty="0" err="1" smtClean="0">
                <a:latin typeface="Kruti Dev 050" pitchFamily="2" charset="0"/>
              </a:rPr>
              <a:t>kps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eqDr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fparu</a:t>
            </a:r>
            <a:r>
              <a:rPr lang="en-US" sz="2400" dirty="0" smtClean="0">
                <a:latin typeface="Kruti Dev 050" pitchFamily="2" charset="0"/>
              </a:rPr>
              <a:t> ,</a:t>
            </a:r>
            <a:r>
              <a:rPr lang="en-US" sz="2400" dirty="0" err="1" smtClean="0">
                <a:latin typeface="Kruti Dev 050" pitchFamily="2" charset="0"/>
              </a:rPr>
              <a:t>OgjsLV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gsxu</a:t>
            </a:r>
            <a:r>
              <a:rPr lang="en-US" sz="2400" dirty="0" smtClean="0">
                <a:latin typeface="Kruti Dev 050" pitchFamily="2" charset="0"/>
              </a:rPr>
              <a:t> ;</a:t>
            </a:r>
            <a:r>
              <a:rPr lang="en-US" sz="2400" dirty="0" err="1" smtClean="0">
                <a:latin typeface="Kruti Dev 050" pitchFamily="2" charset="0"/>
              </a:rPr>
              <a:t>kauh</a:t>
            </a:r>
            <a:r>
              <a:rPr lang="en-US" sz="2400" dirty="0" smtClean="0">
                <a:latin typeface="Kruti Dev 050" pitchFamily="2" charset="0"/>
              </a:rPr>
              <a:t> 1964 </a:t>
            </a:r>
            <a:r>
              <a:rPr lang="en-US" sz="2400" dirty="0" err="1" smtClean="0">
                <a:latin typeface="Kruti Dev 050" pitchFamily="2" charset="0"/>
              </a:rPr>
              <a:t>lkyh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fyfgysY;k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000" i="1" dirty="0" smtClean="0">
                <a:latin typeface="Calibri" pitchFamily="34" charset="0"/>
                <a:cs typeface="Calibri" pitchFamily="34" charset="0"/>
              </a:rPr>
              <a:t>Theory of Social Change: How economic growth begins</a:t>
            </a:r>
            <a:r>
              <a:rPr lang="en-US" sz="2400" dirty="0" smtClean="0">
                <a:latin typeface="Kruti Dev 050" pitchFamily="2" charset="0"/>
              </a:rPr>
              <a:t> ;k </a:t>
            </a:r>
            <a:r>
              <a:rPr lang="en-US" sz="2400" dirty="0" err="1" smtClean="0">
                <a:latin typeface="Kruti Dev 050" pitchFamily="2" charset="0"/>
              </a:rPr>
              <a:t>xzaFkkr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ekaMys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mn;kstdrsps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ekul’kkL</a:t>
            </a:r>
            <a:r>
              <a:rPr lang="en-US" sz="2400" dirty="0" smtClean="0">
                <a:latin typeface="Kruti Dev 050" pitchFamily="2" charset="0"/>
              </a:rPr>
              <a:t>=h; </a:t>
            </a:r>
            <a:r>
              <a:rPr lang="en-US" sz="2400" dirty="0" err="1" smtClean="0">
                <a:latin typeface="Kruti Dev 050" pitchFamily="2" charset="0"/>
              </a:rPr>
              <a:t>Li”Vhdj.k</a:t>
            </a:r>
            <a:r>
              <a:rPr lang="en-US" sz="2400" dirty="0" smtClean="0">
                <a:latin typeface="Kruti Dev 050" pitchFamily="2" charset="0"/>
              </a:rPr>
              <a:t> ;k </a:t>
            </a:r>
            <a:r>
              <a:rPr lang="en-US" sz="2400" dirty="0" err="1" smtClean="0">
                <a:latin typeface="Kruti Dev 050" pitchFamily="2" charset="0"/>
              </a:rPr>
              <a:t>xzaFkkr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gsxuuh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fnys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vkgs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		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ulysY;k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O;Drhps</a:t>
            </a:r>
            <a:r>
              <a:rPr lang="en-US" sz="2400" dirty="0" smtClean="0">
                <a:latin typeface="Kruti Dev 050" pitchFamily="2" charset="0"/>
              </a:rPr>
              <a:t> :</a:t>
            </a:r>
            <a:r>
              <a:rPr lang="en-US" sz="2400" dirty="0" err="1" smtClean="0">
                <a:latin typeface="Kruti Dev 050" pitchFamily="2" charset="0"/>
              </a:rPr>
              <a:t>ikarj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mn;kstdrsl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vuqdwy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O;fDreRRoke</a:t>
            </a:r>
            <a:r>
              <a:rPr lang="en-US" sz="2400" dirty="0" smtClean="0">
                <a:latin typeface="Kruti Dev 050" pitchFamily="2" charset="0"/>
              </a:rPr>
              <a:t>/;s </a:t>
            </a:r>
            <a:r>
              <a:rPr lang="en-US" sz="2400" dirty="0" err="1" smtClean="0">
                <a:latin typeface="Kruti Dev 050" pitchFamily="2" charset="0"/>
              </a:rPr>
              <a:t>gks.;klkBh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O;Drhph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lkekftd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izfr”Bk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u”V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gks.;kph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fdz;k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dkj.khHkwr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gksrs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gk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fopkj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gsxu</a:t>
            </a:r>
            <a:r>
              <a:rPr lang="en-US" sz="2400" dirty="0" smtClean="0">
                <a:latin typeface="Kruti Dev 050" pitchFamily="2" charset="0"/>
              </a:rPr>
              <a:t> ;</a:t>
            </a:r>
            <a:r>
              <a:rPr lang="en-US" sz="2400" dirty="0" err="1" smtClean="0">
                <a:latin typeface="Kruti Dev 050" pitchFamily="2" charset="0"/>
              </a:rPr>
              <a:t>kaP;k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fln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kkarkpk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xkHkk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vkgs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458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>
              <a:latin typeface="Kruti Dev 050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Kruti Dev 050" pitchFamily="2" charset="0"/>
              </a:rPr>
              <a:t> </a:t>
            </a:r>
            <a:r>
              <a:rPr lang="en-US" sz="2800" dirty="0" err="1" smtClean="0">
                <a:latin typeface="Kruti Dev 050" pitchFamily="2" charset="0"/>
              </a:rPr>
              <a:t>g</a:t>
            </a:r>
            <a:r>
              <a:rPr lang="en-US" sz="2800" b="1" dirty="0" err="1" smtClean="0">
                <a:latin typeface="Kruti Dev 050" pitchFamily="2" charset="0"/>
              </a:rPr>
              <a:t>sxu</a:t>
            </a:r>
            <a:r>
              <a:rPr lang="en-US" sz="2800" b="1" dirty="0" smtClean="0">
                <a:latin typeface="Kruti Dev 050" pitchFamily="2" charset="0"/>
              </a:rPr>
              <a:t> ;</a:t>
            </a:r>
            <a:r>
              <a:rPr lang="en-US" sz="2800" b="1" dirty="0" err="1" smtClean="0">
                <a:latin typeface="Kruti Dev 050" pitchFamily="2" charset="0"/>
              </a:rPr>
              <a:t>kaP;k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izfr”Bk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u”V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gks.;kP;k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fln</a:t>
            </a:r>
            <a:r>
              <a:rPr lang="en-US" sz="2800" b="1" dirty="0" smtClean="0">
                <a:latin typeface="Kruti Dev 050" pitchFamily="2" charset="0"/>
              </a:rPr>
              <a:t>/</a:t>
            </a:r>
            <a:r>
              <a:rPr lang="en-US" sz="2800" b="1" dirty="0" err="1" smtClean="0">
                <a:latin typeface="Kruti Dev 050" pitchFamily="2" charset="0"/>
              </a:rPr>
              <a:t>kkarkph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oSf’k”V;s</a:t>
            </a:r>
            <a:r>
              <a:rPr lang="en-US" sz="2800" b="1" dirty="0" smtClean="0">
                <a:latin typeface="Kruti Dev 050" pitchFamily="2" charset="0"/>
              </a:rPr>
              <a:t>%&amp;</a:t>
            </a:r>
          </a:p>
          <a:p>
            <a:r>
              <a:rPr lang="en-US" sz="2800" b="1" dirty="0" smtClean="0">
                <a:latin typeface="Kruti Dev 050" pitchFamily="2" charset="0"/>
              </a:rPr>
              <a:t>    </a:t>
            </a:r>
            <a:r>
              <a:rPr lang="en-US" sz="2400" dirty="0" smtClean="0">
                <a:latin typeface="Kruti Dev 050" pitchFamily="2" charset="0"/>
              </a:rPr>
              <a:t>1½ </a:t>
            </a:r>
            <a:r>
              <a:rPr lang="en-US" sz="2400" dirty="0" err="1" smtClean="0">
                <a:latin typeface="Kruti Dev 050" pitchFamily="2" charset="0"/>
              </a:rPr>
              <a:t>lektkps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loZlk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kkj.k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izfreku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2½ </a:t>
            </a:r>
            <a:r>
              <a:rPr lang="en-US" sz="2400" dirty="0" err="1" smtClean="0">
                <a:latin typeface="Kruti Dev 050" pitchFamily="2" charset="0"/>
              </a:rPr>
              <a:t>vkfFkZd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fodkl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lkekftd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cny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vkf.k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jktdh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cnykps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Qfyr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3½ </a:t>
            </a:r>
            <a:r>
              <a:rPr lang="en-US" sz="2400" dirty="0" err="1" smtClean="0">
                <a:latin typeface="Kruti Dev 050" pitchFamily="2" charset="0"/>
              </a:rPr>
              <a:t>vuqdj.k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dj.;kP;k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fopkjk’kh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vlger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4½ ,</a:t>
            </a:r>
            <a:r>
              <a:rPr lang="en-US" sz="2400" dirty="0" err="1" smtClean="0">
                <a:latin typeface="Kruti Dev 050" pitchFamily="2" charset="0"/>
              </a:rPr>
              <a:t>sfrgkfld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cny</a:t>
            </a:r>
            <a:r>
              <a:rPr lang="en-US" sz="2400" dirty="0" smtClean="0">
                <a:latin typeface="Kruti Dev 050" pitchFamily="2" charset="0"/>
              </a:rPr>
              <a:t>% </a:t>
            </a:r>
            <a:r>
              <a:rPr lang="en-US" sz="2400" dirty="0" err="1" smtClean="0">
                <a:latin typeface="Kruti Dev 050" pitchFamily="2" charset="0"/>
              </a:rPr>
              <a:t>vkfFkZd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cnykl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pkyuk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ns.kkjs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kVd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5½ </a:t>
            </a:r>
            <a:r>
              <a:rPr lang="en-US" sz="2400" dirty="0" err="1" smtClean="0">
                <a:latin typeface="Kruti Dev 050" pitchFamily="2" charset="0"/>
              </a:rPr>
              <a:t>izfr”Bk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xeko.;krwu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mn;kstdh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izsj.kk</a:t>
            </a:r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 </a:t>
            </a:r>
            <a:r>
              <a:rPr lang="en-US" sz="2800" b="1" i="1" dirty="0" smtClean="0">
                <a:latin typeface="Kruti Dev 050" pitchFamily="2" charset="0"/>
              </a:rPr>
              <a:t>3½ </a:t>
            </a:r>
            <a:r>
              <a:rPr lang="en-US" sz="2800" b="1" i="1" dirty="0" err="1" smtClean="0">
                <a:latin typeface="Kruti Dev 050" pitchFamily="2" charset="0"/>
              </a:rPr>
              <a:t>MsfOgM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i="1" dirty="0" err="1" smtClean="0">
                <a:latin typeface="Kruti Dev 050" pitchFamily="2" charset="0"/>
              </a:rPr>
              <a:t>eWDysyWaM</a:t>
            </a:r>
            <a:r>
              <a:rPr lang="en-US" sz="2800" b="1" i="1" dirty="0" smtClean="0">
                <a:latin typeface="Kruti Dev 050" pitchFamily="2" charset="0"/>
              </a:rPr>
              <a:t> ;</a:t>
            </a:r>
            <a:r>
              <a:rPr lang="en-US" sz="2800" b="1" i="1" dirty="0" err="1" smtClean="0">
                <a:latin typeface="Kruti Dev 050" pitchFamily="2" charset="0"/>
              </a:rPr>
              <a:t>kaqP;k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i="1" dirty="0" err="1" smtClean="0">
                <a:latin typeface="Kruti Dev 050" pitchFamily="2" charset="0"/>
              </a:rPr>
              <a:t>dk;Zfln</a:t>
            </a:r>
            <a:r>
              <a:rPr lang="en-US" sz="2800" b="1" i="1" dirty="0" smtClean="0">
                <a:latin typeface="Kruti Dev 050" pitchFamily="2" charset="0"/>
              </a:rPr>
              <a:t>/</a:t>
            </a:r>
            <a:r>
              <a:rPr lang="en-US" sz="2800" b="1" i="1" dirty="0" err="1" smtClean="0">
                <a:latin typeface="Kruti Dev 050" pitchFamily="2" charset="0"/>
              </a:rPr>
              <a:t>kh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i="1" dirty="0" err="1" smtClean="0">
                <a:latin typeface="Kruti Dev 050" pitchFamily="2" charset="0"/>
              </a:rPr>
              <a:t>izsj.kk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i="1" dirty="0" err="1" smtClean="0">
                <a:latin typeface="Kruti Dev 050" pitchFamily="2" charset="0"/>
              </a:rPr>
              <a:t>fln</a:t>
            </a:r>
            <a:r>
              <a:rPr lang="en-US" sz="2800" b="1" i="1" dirty="0" smtClean="0">
                <a:latin typeface="Kruti Dev 050" pitchFamily="2" charset="0"/>
              </a:rPr>
              <a:t>/</a:t>
            </a:r>
            <a:r>
              <a:rPr lang="en-US" sz="2800" b="1" i="1" dirty="0" err="1" smtClean="0">
                <a:latin typeface="Kruti Dev 050" pitchFamily="2" charset="0"/>
              </a:rPr>
              <a:t>kkar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i="1" dirty="0" smtClean="0">
                <a:latin typeface="Kruti Dev 050" pitchFamily="2" charset="0"/>
              </a:rPr>
              <a:t>%&amp; </a:t>
            </a:r>
          </a:p>
          <a:p>
            <a:r>
              <a:rPr lang="en-US" sz="2800" b="1" i="1" dirty="0" smtClean="0">
                <a:latin typeface="Kruti Dev 050" pitchFamily="2" charset="0"/>
              </a:rPr>
              <a:t>              </a:t>
            </a:r>
            <a:r>
              <a:rPr lang="en-US" sz="2400" dirty="0" err="1" smtClean="0">
                <a:latin typeface="Kruti Dev 050" pitchFamily="2" charset="0"/>
              </a:rPr>
              <a:t>vki.k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eksBs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dk;Z</a:t>
            </a:r>
            <a:r>
              <a:rPr lang="en-US" sz="2400" dirty="0" smtClean="0">
                <a:latin typeface="Kruti Dev 050" pitchFamily="2" charset="0"/>
              </a:rPr>
              <a:t> d:u </a:t>
            </a:r>
            <a:r>
              <a:rPr lang="en-US" sz="2400" dirty="0" err="1" smtClean="0">
                <a:latin typeface="Kruti Dev 050" pitchFamily="2" charset="0"/>
              </a:rPr>
              <a:t>nk</a:t>
            </a:r>
            <a:r>
              <a:rPr lang="en-US" sz="2400" dirty="0" smtClean="0">
                <a:latin typeface="Kruti Dev 050" pitchFamily="2" charset="0"/>
              </a:rPr>
              <a:t>[</a:t>
            </a:r>
            <a:r>
              <a:rPr lang="en-US" sz="2400" dirty="0" err="1" smtClean="0">
                <a:latin typeface="Kruti Dev 050" pitchFamily="2" charset="0"/>
              </a:rPr>
              <a:t>kokos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fdaok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vo?kM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vkOgkukRed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lk</a:t>
            </a:r>
            <a:r>
              <a:rPr lang="en-US" sz="2400" dirty="0" smtClean="0">
                <a:latin typeface="Kruti Dev 050" pitchFamily="2" charset="0"/>
              </a:rPr>
              <a:t>/; </a:t>
            </a:r>
            <a:r>
              <a:rPr lang="en-US" sz="2400" dirty="0" err="1" smtClean="0">
                <a:latin typeface="Kruti Dev 050" pitchFamily="2" charset="0"/>
              </a:rPr>
              <a:t>djkos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vls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okVrs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gh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lk</a:t>
            </a:r>
            <a:r>
              <a:rPr lang="en-US" sz="2400" dirty="0" smtClean="0">
                <a:latin typeface="Kruti Dev 050" pitchFamily="2" charset="0"/>
              </a:rPr>
              <a:t>/; </a:t>
            </a:r>
            <a:r>
              <a:rPr lang="en-US" sz="2400" dirty="0" err="1" smtClean="0">
                <a:latin typeface="Kruti Dev 050" pitchFamily="2" charset="0"/>
              </a:rPr>
              <a:t>dj.;kph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xjt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</a:t>
            </a:r>
            <a:r>
              <a:rPr lang="en-US" sz="2400" dirty="0" smtClean="0">
                <a:latin typeface="Kruti Dev 050" pitchFamily="2" charset="0"/>
              </a:rPr>
              <a:t>;- ;k </a:t>
            </a:r>
            <a:r>
              <a:rPr lang="en-US" sz="2400" dirty="0" err="1" smtClean="0">
                <a:latin typeface="Kruti Dev 050" pitchFamily="2" charset="0"/>
              </a:rPr>
              <a:t>xjtsrwu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th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izsj.kk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fuekZ.k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gksrs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rh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dk;Zfln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izsj.kk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</a:t>
            </a:r>
            <a:r>
              <a:rPr lang="en-US" sz="2400" dirty="0" smtClean="0">
                <a:latin typeface="Kruti Dev 050" pitchFamily="2" charset="0"/>
              </a:rPr>
              <a:t>;- </a:t>
            </a:r>
            <a:r>
              <a:rPr lang="en-US" sz="2400" dirty="0" err="1" smtClean="0">
                <a:latin typeface="Kruti Dev 050" pitchFamily="2" charset="0"/>
              </a:rPr>
              <a:t>dk;Zfln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izsj.kk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deh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vf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Qjdkus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izR;sd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O;DrhdMs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vlrs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ijarq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iszj.kk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tkLr</a:t>
            </a:r>
            <a:r>
              <a:rPr lang="en-US" sz="2400" dirty="0" smtClean="0">
                <a:latin typeface="Kruti Dev 050" pitchFamily="2" charset="0"/>
              </a:rPr>
              <a:t> izek.kkr </a:t>
            </a:r>
            <a:r>
              <a:rPr lang="en-US" sz="2400" dirty="0" err="1" smtClean="0">
                <a:latin typeface="Kruti Dev 050" pitchFamily="2" charset="0"/>
              </a:rPr>
              <a:t>vlY;kl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mRre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dkefxjhps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vkOgku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mRlkgkus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isyrkr</a:t>
            </a:r>
            <a:r>
              <a:rPr lang="en-US" sz="2400" dirty="0" smtClean="0">
                <a:latin typeface="Kruti Dev 050" pitchFamily="2" charset="0"/>
              </a:rPr>
              <a:t> o </a:t>
            </a:r>
            <a:r>
              <a:rPr lang="en-US" sz="2400" dirty="0" err="1" smtClean="0">
                <a:latin typeface="Kruti Dev 050" pitchFamily="2" charset="0"/>
              </a:rPr>
              <a:t>iw.kZ</a:t>
            </a:r>
            <a:r>
              <a:rPr lang="en-US" sz="2400" dirty="0" smtClean="0">
                <a:latin typeface="Kruti Dev 050" pitchFamily="2" charset="0"/>
              </a:rPr>
              <a:t>  </a:t>
            </a:r>
            <a:r>
              <a:rPr lang="en-US" sz="2400" dirty="0" err="1" smtClean="0">
                <a:latin typeface="Kruti Dev 050" pitchFamily="2" charset="0"/>
              </a:rPr>
              <a:t>djrkr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la’kks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kdkauk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</a:t>
            </a:r>
            <a:r>
              <a:rPr lang="en-US" sz="2400" dirty="0" smtClean="0">
                <a:latin typeface="Kruti Dev 050" pitchFamily="2" charset="0"/>
              </a:rPr>
              <a:t>&lt;</a:t>
            </a:r>
            <a:r>
              <a:rPr lang="en-US" sz="2400" dirty="0" err="1" smtClean="0">
                <a:latin typeface="Kruti Dev 050" pitchFamily="2" charset="0"/>
              </a:rPr>
              <a:t>Gys</a:t>
            </a:r>
            <a:r>
              <a:rPr lang="en-US" sz="2400" dirty="0" smtClean="0">
                <a:latin typeface="Kruti Dev 050" pitchFamily="2" charset="0"/>
              </a:rPr>
              <a:t> dh] </a:t>
            </a:r>
            <a:r>
              <a:rPr lang="en-US" sz="2400" dirty="0" err="1" smtClean="0">
                <a:latin typeface="Kruti Dev 050" pitchFamily="2" charset="0"/>
              </a:rPr>
              <a:t>T;k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O;DrhadMs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dk;Zfln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izsj.kk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vf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vkgs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v’kk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izR</a:t>
            </a:r>
            <a:r>
              <a:rPr lang="en-US" sz="2400" dirty="0" smtClean="0">
                <a:latin typeface="Kruti Dev 050" pitchFamily="2" charset="0"/>
              </a:rPr>
              <a:t>;{</a:t>
            </a:r>
            <a:r>
              <a:rPr lang="en-US" sz="2400" dirty="0" err="1" smtClean="0">
                <a:latin typeface="Kruti Dev 050" pitchFamily="2" charset="0"/>
              </a:rPr>
              <a:t>kkr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eksBs</a:t>
            </a:r>
            <a:r>
              <a:rPr lang="en-US" sz="2400" dirty="0" smtClean="0">
                <a:latin typeface="Kruti Dev 050" pitchFamily="2" charset="0"/>
              </a:rPr>
              <a:t> ;’k </a:t>
            </a:r>
            <a:r>
              <a:rPr lang="en-US" sz="2400" dirty="0" err="1" smtClean="0">
                <a:latin typeface="Kruti Dev 050" pitchFamily="2" charset="0"/>
              </a:rPr>
              <a:t>feGorkr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dk;Zfln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izsj.ksrwu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O;Drhpk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vk;q</a:t>
            </a:r>
            <a:r>
              <a:rPr lang="en-US" sz="2400" dirty="0" smtClean="0">
                <a:latin typeface="Kruti Dev 050" pitchFamily="2" charset="0"/>
              </a:rPr>
              <a:t>”;</a:t>
            </a:r>
            <a:r>
              <a:rPr lang="en-US" sz="2400" dirty="0" err="1" smtClean="0">
                <a:latin typeface="Kruti Dev 050" pitchFamily="2" charset="0"/>
              </a:rPr>
              <a:t>kdMs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ikg.;kpk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n`f”Vdksu</a:t>
            </a:r>
            <a:r>
              <a:rPr lang="en-US" sz="2400" dirty="0" smtClean="0">
                <a:latin typeface="Kruti Dev 050" pitchFamily="2" charset="0"/>
              </a:rPr>
              <a:t> y{</a:t>
            </a:r>
            <a:r>
              <a:rPr lang="en-US" sz="2400" dirty="0" err="1" smtClean="0">
                <a:latin typeface="Kruti Dev 050" pitchFamily="2" charset="0"/>
              </a:rPr>
              <a:t>kkr</a:t>
            </a:r>
            <a:r>
              <a:rPr lang="en-US" sz="2400" dirty="0" smtClean="0">
                <a:latin typeface="Kruti Dev 050" pitchFamily="2" charset="0"/>
              </a:rPr>
              <a:t> ;</a:t>
            </a:r>
            <a:r>
              <a:rPr lang="en-US" sz="2400" dirty="0" err="1" smtClean="0">
                <a:latin typeface="Kruti Dev 050" pitchFamily="2" charset="0"/>
              </a:rPr>
              <a:t>srks</a:t>
            </a:r>
            <a:r>
              <a:rPr lang="en-US" sz="2400" dirty="0" smtClean="0">
                <a:latin typeface="Kruti Dev 050" pitchFamily="2" charset="0"/>
              </a:rPr>
              <a:t>-</a:t>
            </a:r>
            <a:endParaRPr lang="en-US" sz="2800" dirty="0" smtClean="0">
              <a:latin typeface="Kruti Dev 050" pitchFamily="2" charset="0"/>
            </a:endParaRPr>
          </a:p>
          <a:p>
            <a:pPr>
              <a:buFont typeface="Wingdings" pitchFamily="2" charset="2"/>
              <a:buChar char="q"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44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latin typeface="Kruti Dev 050" pitchFamily="2" charset="0"/>
            </a:endParaRPr>
          </a:p>
          <a:p>
            <a:r>
              <a:rPr lang="en-US" dirty="0" smtClean="0">
                <a:latin typeface="Kruti Dev 050" pitchFamily="2" charset="0"/>
              </a:rPr>
              <a:t>       </a:t>
            </a:r>
            <a:r>
              <a:rPr lang="en-US" sz="2800" b="1" i="1" dirty="0" smtClean="0">
                <a:latin typeface="Kruti Dev 050" pitchFamily="2" charset="0"/>
              </a:rPr>
              <a:t>4½ </a:t>
            </a:r>
            <a:r>
              <a:rPr lang="en-US" sz="2800" b="1" i="1" dirty="0" err="1" smtClean="0">
                <a:latin typeface="Kruti Dev 050" pitchFamily="2" charset="0"/>
              </a:rPr>
              <a:t>ukbV</a:t>
            </a:r>
            <a:r>
              <a:rPr lang="en-US" sz="2800" b="1" i="1" dirty="0" smtClean="0">
                <a:latin typeface="Kruti Dev 050" pitchFamily="2" charset="0"/>
              </a:rPr>
              <a:t> ;</a:t>
            </a:r>
            <a:r>
              <a:rPr lang="en-US" sz="2800" b="1" i="1" dirty="0" err="1" smtClean="0">
                <a:latin typeface="Kruti Dev 050" pitchFamily="2" charset="0"/>
              </a:rPr>
              <a:t>kapk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i="1" dirty="0" err="1" smtClean="0">
                <a:latin typeface="Kruti Dev 050" pitchFamily="2" charset="0"/>
              </a:rPr>
              <a:t>tks</a:t>
            </a:r>
            <a:r>
              <a:rPr lang="en-US" sz="2800" b="1" i="1" dirty="0" smtClean="0">
                <a:latin typeface="Kruti Dev 050" pitchFamily="2" charset="0"/>
              </a:rPr>
              <a:t>[</a:t>
            </a:r>
            <a:r>
              <a:rPr lang="en-US" sz="2800" b="1" i="1" dirty="0" err="1" smtClean="0">
                <a:latin typeface="Kruti Dev 050" pitchFamily="2" charset="0"/>
              </a:rPr>
              <a:t>khe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i="1" dirty="0" err="1" smtClean="0">
                <a:latin typeface="Kruti Dev 050" pitchFamily="2" charset="0"/>
              </a:rPr>
              <a:t>iRdj.;kpk</a:t>
            </a:r>
            <a:r>
              <a:rPr lang="en-US" sz="2800" b="1" i="1" dirty="0" smtClean="0">
                <a:latin typeface="Kruti Dev 050" pitchFamily="2" charset="0"/>
              </a:rPr>
              <a:t> </a:t>
            </a:r>
            <a:r>
              <a:rPr lang="en-US" sz="2800" b="1" i="1" dirty="0" err="1" smtClean="0">
                <a:latin typeface="Kruti Dev 050" pitchFamily="2" charset="0"/>
              </a:rPr>
              <a:t>fln</a:t>
            </a:r>
            <a:r>
              <a:rPr lang="en-US" sz="2800" b="1" i="1" dirty="0" smtClean="0">
                <a:latin typeface="Kruti Dev 050" pitchFamily="2" charset="0"/>
              </a:rPr>
              <a:t>/</a:t>
            </a:r>
            <a:r>
              <a:rPr lang="en-US" sz="2800" b="1" i="1" dirty="0" err="1" smtClean="0">
                <a:latin typeface="Kruti Dev 050" pitchFamily="2" charset="0"/>
              </a:rPr>
              <a:t>kkar</a:t>
            </a:r>
            <a:r>
              <a:rPr lang="en-US" sz="2800" b="1" i="1" dirty="0" smtClean="0">
                <a:latin typeface="Kruti Dev 050" pitchFamily="2" charset="0"/>
              </a:rPr>
              <a:t> %&amp;</a:t>
            </a:r>
          </a:p>
          <a:p>
            <a:r>
              <a:rPr lang="en-US" sz="2800" b="1" i="1" dirty="0" smtClean="0">
                <a:latin typeface="Kruti Dev 050" pitchFamily="2" charset="0"/>
              </a:rPr>
              <a:t>             </a:t>
            </a:r>
            <a:r>
              <a:rPr lang="en-US" sz="2400" dirty="0" err="1" smtClean="0">
                <a:latin typeface="Kruti Dev 050" pitchFamily="2" charset="0"/>
              </a:rPr>
              <a:t>Ikzk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ukbV</a:t>
            </a:r>
            <a:r>
              <a:rPr lang="en-US" sz="2400" dirty="0" smtClean="0">
                <a:latin typeface="Kruti Dev 050" pitchFamily="2" charset="0"/>
              </a:rPr>
              <a:t> ;</a:t>
            </a:r>
            <a:r>
              <a:rPr lang="en-US" sz="2400" dirty="0" err="1" smtClean="0">
                <a:latin typeface="Kruti Dev 050" pitchFamily="2" charset="0"/>
              </a:rPr>
              <a:t>kapk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fln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kkar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vkfFkZd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rRRokaoj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kkjysyk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vkgs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tks</a:t>
            </a:r>
            <a:r>
              <a:rPr lang="en-US" sz="2400" dirty="0" smtClean="0">
                <a:latin typeface="Kruti Dev 050" pitchFamily="2" charset="0"/>
              </a:rPr>
              <a:t>[</a:t>
            </a:r>
            <a:r>
              <a:rPr lang="en-US" sz="2400" dirty="0" err="1" smtClean="0">
                <a:latin typeface="Kruti Dev 050" pitchFamily="2" charset="0"/>
              </a:rPr>
              <a:t>khe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iRdj.ks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gss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mn;kstdkP;k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dk;kZae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khy</a:t>
            </a:r>
            <a:r>
              <a:rPr lang="en-US" sz="2400" dirty="0" smtClean="0">
                <a:latin typeface="Kruti Dev 050" pitchFamily="2" charset="0"/>
              </a:rPr>
              <a:t> ,d </a:t>
            </a:r>
            <a:r>
              <a:rPr lang="en-US" sz="2400" dirty="0" err="1" smtClean="0">
                <a:latin typeface="Kruti Dev 050" pitchFamily="2" charset="0"/>
              </a:rPr>
              <a:t>izeq</a:t>
            </a:r>
            <a:r>
              <a:rPr lang="en-US" sz="2400" dirty="0" smtClean="0">
                <a:latin typeface="Kruti Dev 050" pitchFamily="2" charset="0"/>
              </a:rPr>
              <a:t>[k </a:t>
            </a:r>
            <a:r>
              <a:rPr lang="en-US" sz="2400" dirty="0" err="1" smtClean="0">
                <a:latin typeface="Kruti Dev 050" pitchFamily="2" charset="0"/>
              </a:rPr>
              <a:t>dk;Z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vkgs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midzekarhy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vfuf’prrse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kwu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tks</a:t>
            </a:r>
            <a:r>
              <a:rPr lang="en-US" sz="2400" dirty="0" smtClean="0">
                <a:latin typeface="Kruti Dev 050" pitchFamily="2" charset="0"/>
              </a:rPr>
              <a:t>[</a:t>
            </a:r>
            <a:r>
              <a:rPr lang="en-US" sz="2400" dirty="0" err="1" smtClean="0">
                <a:latin typeface="Kruti Dev 050" pitchFamily="2" charset="0"/>
              </a:rPr>
              <a:t>khe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fuekZ.k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gksrs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tks</a:t>
            </a:r>
            <a:r>
              <a:rPr lang="en-US" sz="2400" dirty="0" smtClean="0">
                <a:latin typeface="Kruti Dev 050" pitchFamily="2" charset="0"/>
              </a:rPr>
              <a:t>[</a:t>
            </a:r>
            <a:r>
              <a:rPr lang="en-US" sz="2400" dirty="0" err="1" smtClean="0">
                <a:latin typeface="Kruti Dev 050" pitchFamily="2" charset="0"/>
              </a:rPr>
              <a:t>khe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vlrs</a:t>
            </a:r>
            <a:r>
              <a:rPr lang="en-US" sz="2400" dirty="0" smtClean="0">
                <a:latin typeface="Kruti Dev 050" pitchFamily="2" charset="0"/>
              </a:rPr>
              <a:t> Eg.kwu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vko’;d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vlrks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tks</a:t>
            </a:r>
            <a:r>
              <a:rPr lang="en-US" sz="2400" dirty="0" smtClean="0">
                <a:latin typeface="Kruti Dev 050" pitchFamily="2" charset="0"/>
              </a:rPr>
              <a:t>[</a:t>
            </a:r>
            <a:r>
              <a:rPr lang="en-US" sz="2400" dirty="0" err="1" smtClean="0">
                <a:latin typeface="Kruti Dev 050" pitchFamily="2" charset="0"/>
              </a:rPr>
              <a:t>khe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ulsy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mn;ksrdkl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Hkwfedk</a:t>
            </a:r>
            <a:r>
              <a:rPr lang="en-US" sz="2400" dirty="0" smtClean="0">
                <a:latin typeface="Kruti Dev 050" pitchFamily="2" charset="0"/>
              </a:rPr>
              <a:t> jkg.kkj </a:t>
            </a:r>
            <a:r>
              <a:rPr lang="en-US" sz="2400" dirty="0" err="1" smtClean="0">
                <a:latin typeface="Kruti Dev 050" pitchFamily="2" charset="0"/>
              </a:rPr>
              <a:t>ukgh</a:t>
            </a:r>
            <a:r>
              <a:rPr lang="en-US" sz="2400" dirty="0" smtClean="0">
                <a:latin typeface="Kruti Dev 050" pitchFamily="2" charset="0"/>
              </a:rPr>
              <a:t>- </a:t>
            </a:r>
          </a:p>
          <a:p>
            <a:r>
              <a:rPr lang="en-US" sz="2400" b="1" i="1" dirty="0" smtClean="0">
                <a:latin typeface="Kruti Dev 050" pitchFamily="2" charset="0"/>
              </a:rPr>
              <a:t>       </a:t>
            </a:r>
            <a:r>
              <a:rPr lang="en-US" sz="2400" dirty="0" smtClean="0">
                <a:latin typeface="Kruti Dev 050" pitchFamily="2" charset="0"/>
              </a:rPr>
              <a:t>v½ </a:t>
            </a:r>
            <a:r>
              <a:rPr lang="en-US" sz="2400" dirty="0" err="1" smtClean="0">
                <a:latin typeface="Kruti Dev 050" pitchFamily="2" charset="0"/>
              </a:rPr>
              <a:t>tks</a:t>
            </a:r>
            <a:r>
              <a:rPr lang="en-US" sz="2400" dirty="0" smtClean="0">
                <a:latin typeface="Kruti Dev 050" pitchFamily="2" charset="0"/>
              </a:rPr>
              <a:t>[</a:t>
            </a:r>
            <a:r>
              <a:rPr lang="en-US" sz="2400" dirty="0" err="1" smtClean="0">
                <a:latin typeface="Kruti Dev 050" pitchFamily="2" charset="0"/>
              </a:rPr>
              <a:t>khe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LohdkjY;kl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mn;kstdkyk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uQk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feGrks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oLrw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fuekZ.k</a:t>
            </a:r>
            <a:r>
              <a:rPr lang="en-US" sz="2400" dirty="0" smtClean="0">
                <a:latin typeface="Kruti Dev 050" pitchFamily="2" charset="0"/>
              </a:rPr>
              <a:t> d:u </a:t>
            </a:r>
            <a:r>
              <a:rPr lang="en-US" sz="2400" dirty="0" err="1" smtClean="0">
                <a:latin typeface="Kruti Dev 050" pitchFamily="2" charset="0"/>
              </a:rPr>
              <a:t>rh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uQk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feGsy</a:t>
            </a:r>
            <a:r>
              <a:rPr lang="en-US" sz="2400" dirty="0" smtClean="0">
                <a:latin typeface="Kruti Dev 050" pitchFamily="2" charset="0"/>
              </a:rPr>
              <a:t> ;</a:t>
            </a:r>
            <a:r>
              <a:rPr lang="en-US" sz="2400" dirty="0" err="1" smtClean="0">
                <a:latin typeface="Kruti Dev 050" pitchFamily="2" charset="0"/>
              </a:rPr>
              <a:t>klkBh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fod.k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mn;kstdkps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iz;Ru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vlrkr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     c½ </a:t>
            </a:r>
            <a:r>
              <a:rPr lang="en-US" sz="2400" dirty="0" err="1" smtClean="0">
                <a:latin typeface="Kruti Dev 050" pitchFamily="2" charset="0"/>
              </a:rPr>
              <a:t>fofo</a:t>
            </a:r>
            <a:r>
              <a:rPr lang="en-US" sz="2400" dirty="0" smtClean="0">
                <a:latin typeface="Kruti Dev 050" pitchFamily="2" charset="0"/>
              </a:rPr>
              <a:t>/k </a:t>
            </a:r>
            <a:r>
              <a:rPr lang="en-US" sz="2400" dirty="0" err="1" smtClean="0">
                <a:latin typeface="Kruti Dev 050" pitchFamily="2" charset="0"/>
              </a:rPr>
              <a:t>mn;ksxkae</a:t>
            </a:r>
            <a:r>
              <a:rPr lang="en-US" sz="2400" dirty="0" smtClean="0">
                <a:latin typeface="Kruti Dev 050" pitchFamily="2" charset="0"/>
              </a:rPr>
              <a:t>/;s </a:t>
            </a:r>
            <a:r>
              <a:rPr lang="en-US" sz="2400" dirty="0" err="1" smtClean="0">
                <a:latin typeface="Kruti Dev 050" pitchFamily="2" charset="0"/>
              </a:rPr>
              <a:t>tks</a:t>
            </a:r>
            <a:r>
              <a:rPr lang="en-US" sz="2400" dirty="0" smtClean="0">
                <a:latin typeface="Kruti Dev 050" pitchFamily="2" charset="0"/>
              </a:rPr>
              <a:t>[</a:t>
            </a:r>
            <a:r>
              <a:rPr lang="en-US" sz="2400" dirty="0" err="1" smtClean="0">
                <a:latin typeface="Kruti Dev 050" pitchFamily="2" charset="0"/>
              </a:rPr>
              <a:t>khe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fHkUu</a:t>
            </a:r>
            <a:r>
              <a:rPr lang="en-US" sz="2400" dirty="0" smtClean="0">
                <a:latin typeface="Kruti Dev 050" pitchFamily="2" charset="0"/>
              </a:rPr>
              <a:t> izek.kkr </a:t>
            </a:r>
            <a:r>
              <a:rPr lang="en-US" sz="2400" dirty="0" err="1" smtClean="0">
                <a:latin typeface="Kruti Dev 050" pitchFamily="2" charset="0"/>
              </a:rPr>
              <a:t>vlrs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tks</a:t>
            </a:r>
            <a:r>
              <a:rPr lang="en-US" sz="2400" dirty="0" smtClean="0">
                <a:latin typeface="Kruti Dev 050" pitchFamily="2" charset="0"/>
              </a:rPr>
              <a:t>[</a:t>
            </a:r>
            <a:r>
              <a:rPr lang="en-US" sz="2400" dirty="0" err="1" smtClean="0">
                <a:latin typeface="Kruti Dev 050" pitchFamily="2" charset="0"/>
              </a:rPr>
              <a:t>khe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Lohdkj.;kP;k</a:t>
            </a:r>
            <a:r>
              <a:rPr lang="en-US" sz="2400" dirty="0" smtClean="0">
                <a:latin typeface="Kruti Dev 050" pitchFamily="2" charset="0"/>
              </a:rPr>
              <a:t> {</a:t>
            </a:r>
            <a:r>
              <a:rPr lang="en-US" sz="2400" dirty="0" err="1" smtClean="0">
                <a:latin typeface="Kruti Dev 050" pitchFamily="2" charset="0"/>
              </a:rPr>
              <a:t>kersuqlkj</a:t>
            </a:r>
            <a:r>
              <a:rPr lang="en-US" sz="2400" dirty="0" smtClean="0">
                <a:latin typeface="Kruti Dev 050" pitchFamily="2" charset="0"/>
              </a:rPr>
              <a:t> o </a:t>
            </a:r>
            <a:r>
              <a:rPr lang="en-US" sz="2400" dirty="0" err="1" smtClean="0">
                <a:latin typeface="Kruti Dev 050" pitchFamily="2" charset="0"/>
              </a:rPr>
              <a:t>izo`Rrhuqlkj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fHkUu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fHkUu</a:t>
            </a:r>
            <a:r>
              <a:rPr lang="en-US" sz="2400" dirty="0" smtClean="0">
                <a:latin typeface="Kruti Dev 050" pitchFamily="2" charset="0"/>
              </a:rPr>
              <a:t> izek.kkr </a:t>
            </a:r>
            <a:r>
              <a:rPr lang="en-US" sz="2400" dirty="0" err="1" smtClean="0">
                <a:latin typeface="Kruti Dev 050" pitchFamily="2" charset="0"/>
              </a:rPr>
              <a:t>tks</a:t>
            </a:r>
            <a:r>
              <a:rPr lang="en-US" sz="2400" dirty="0" smtClean="0">
                <a:latin typeface="Kruti Dev 050" pitchFamily="2" charset="0"/>
              </a:rPr>
              <a:t>[</a:t>
            </a:r>
            <a:r>
              <a:rPr lang="en-US" sz="2400" dirty="0" err="1" smtClean="0">
                <a:latin typeface="Kruti Dev 050" pitchFamily="2" charset="0"/>
              </a:rPr>
              <a:t>khe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iRdjrkr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     d½ </a:t>
            </a:r>
            <a:r>
              <a:rPr lang="en-US" sz="2400" dirty="0" err="1" smtClean="0">
                <a:latin typeface="Kruti Dev 050" pitchFamily="2" charset="0"/>
              </a:rPr>
              <a:t>brj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mRiknu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kVdkauk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feG.kkjk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ekscnyk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fuf’pr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Lo:ikpk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vlrks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rks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djkj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dsY;kizek.ks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Bjoysyk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vlrks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575542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2800" b="1" i="1" u="sng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Kruti Dev 050" pitchFamily="2" charset="0"/>
              </a:rPr>
              <a:t>mn;kstdrk</a:t>
            </a:r>
            <a:r>
              <a:rPr lang="en-US" sz="2800" b="1" i="1" u="sng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Kruti Dev 050" pitchFamily="2" charset="0"/>
              </a:rPr>
              <a:t> </a:t>
            </a:r>
            <a:r>
              <a:rPr lang="en-US" sz="2800" b="1" i="1" u="sng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Kruti Dev 050" pitchFamily="2" charset="0"/>
              </a:rPr>
              <a:t>fodkl</a:t>
            </a:r>
            <a:endParaRPr lang="en-US" sz="2800" b="1" i="1" u="sng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Kruti Dev 050" pitchFamily="2" charset="0"/>
            </a:endParaRPr>
          </a:p>
          <a:p>
            <a:endParaRPr lang="en-US" sz="2400" spc="150" dirty="0" smtClean="0">
              <a:ln w="11430"/>
              <a:solidFill>
                <a:srgbClr val="F8F8F8"/>
              </a:solidFill>
            </a:endParaRPr>
          </a:p>
          <a:p>
            <a:r>
              <a:rPr lang="en-US" sz="2400" b="1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izkLrkfod</a:t>
            </a:r>
            <a:endParaRPr lang="en-US" sz="2400" b="1" spc="150" dirty="0" smtClean="0">
              <a:ln w="11430"/>
              <a:solidFill>
                <a:srgbClr val="F8F8F8"/>
              </a:solidFill>
              <a:latin typeface="Kruti Dev 050" pitchFamily="2" charset="0"/>
            </a:endParaRPr>
          </a:p>
          <a:p>
            <a:r>
              <a:rPr lang="en-US" sz="2400" b="1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    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dks.kR;kgh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ns’kkP;k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vFkZO;oLFkse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/;s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mn;ksx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/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kan;kph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ok&lt; o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fodkl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gh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ckc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egRRokph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vlrs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-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dkj.k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mn;ksx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/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kan;kP;k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fodklkojp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ns’kkpk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vkfFkZd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fodkl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voyacwu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vlrks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- ^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mn;kstd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tUer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%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ulwu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rs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r;kj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djkos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ykxrkr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-*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gk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vk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/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kqfud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vFkZO;oLFkspk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ewyea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=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ekuyk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tkrks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-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tks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[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khe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Lohdkj.;kl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r;kj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vl.kk;k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O;Drhauk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‘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kks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/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k.ks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o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R;kaP;krhy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mn;kstdh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;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xq.kkapk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izf’k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{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k.kk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}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kjs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fodkl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dj.ks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Eg.kts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mn;kstdrk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fodkl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gks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;-</a:t>
            </a:r>
          </a:p>
          <a:p>
            <a:endParaRPr lang="en-US" sz="2400" b="1" spc="150" dirty="0" smtClean="0">
              <a:ln w="11430"/>
              <a:solidFill>
                <a:srgbClr val="F8F8F8"/>
              </a:solidFill>
              <a:latin typeface="Kruti Dev 050" pitchFamily="2" charset="0"/>
            </a:endParaRPr>
          </a:p>
          <a:p>
            <a:r>
              <a:rPr lang="en-US" sz="2800" b="1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mn;kstdrk</a:t>
            </a:r>
            <a:r>
              <a:rPr lang="en-US" sz="2800" b="1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800" b="1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fodklkph</a:t>
            </a:r>
            <a:r>
              <a:rPr lang="en-US" sz="2800" b="1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800" b="1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ÁfØ;k</a:t>
            </a:r>
            <a:r>
              <a:rPr lang="en-US" sz="2800" b="1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%&amp;</a:t>
            </a:r>
            <a:r>
              <a:rPr lang="en-US" sz="2400" b="1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    </a:t>
            </a:r>
          </a:p>
          <a:p>
            <a:r>
              <a:rPr lang="en-US" sz="2400" b="1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        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mn;kstdrk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fodklke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/;s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izksRlkgukRed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]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lkgk;kRed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o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fodklkRed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v’kk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rhu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dk;ZØekapk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lekos’k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gksrks-mn;kstdrk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fodkl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izfdz;se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/;s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iq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&lt;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hy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rhu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voLFkkapk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lekos’k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</a:t>
            </a:r>
            <a:r>
              <a:rPr lang="en-US" sz="2400" spc="150" dirty="0" err="1" smtClean="0">
                <a:ln w="11430"/>
                <a:solidFill>
                  <a:srgbClr val="F8F8F8"/>
                </a:solidFill>
                <a:latin typeface="Kruti Dev 050" pitchFamily="2" charset="0"/>
              </a:rPr>
              <a:t>gksrks</a:t>
            </a:r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-</a:t>
            </a:r>
          </a:p>
          <a:p>
            <a:r>
              <a:rPr lang="en-US" sz="2400" spc="150" dirty="0" smtClean="0">
                <a:ln w="11430"/>
                <a:solidFill>
                  <a:srgbClr val="F8F8F8"/>
                </a:solidFill>
                <a:latin typeface="Kruti Dev 050" pitchFamily="2" charset="0"/>
              </a:rPr>
              <a:t>     </a:t>
            </a:r>
            <a:endParaRPr lang="en-US" sz="2400" spc="150" dirty="0">
              <a:ln w="11430"/>
              <a:solidFill>
                <a:srgbClr val="F8F8F8"/>
              </a:solidFill>
              <a:latin typeface="Kruti Dev 05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219200" y="228600"/>
          <a:ext cx="6096000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1" y="2133600"/>
            <a:ext cx="8686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/>
            <a:r>
              <a:rPr lang="en-US" sz="2800" dirty="0" smtClean="0">
                <a:latin typeface="Kruti Dev 050" pitchFamily="2" charset="0"/>
              </a:rPr>
              <a:t>1½ </a:t>
            </a:r>
            <a:r>
              <a:rPr lang="en-US" sz="2800" dirty="0" err="1" smtClean="0">
                <a:solidFill>
                  <a:srgbClr val="FFFF00"/>
                </a:solidFill>
                <a:latin typeface="Kruti Dev 050" pitchFamily="2" charset="0"/>
              </a:rPr>
              <a:t>izf’k</a:t>
            </a:r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{</a:t>
            </a:r>
            <a:r>
              <a:rPr lang="en-US" sz="2800" dirty="0" err="1" smtClean="0">
                <a:solidFill>
                  <a:srgbClr val="FFFF00"/>
                </a:solidFill>
                <a:latin typeface="Kruti Dev 050" pitchFamily="2" charset="0"/>
              </a:rPr>
              <a:t>k.kiwoZ</a:t>
            </a:r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Kruti Dev 050" pitchFamily="2" charset="0"/>
              </a:rPr>
              <a:t>voLFkk</a:t>
            </a:r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 &amp;</a:t>
            </a:r>
          </a:p>
          <a:p>
            <a:pPr marL="280988" lvl="0" indent="-280988"/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       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mn;kstdrk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fodklkckcr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tk.kho o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ekufldrk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fuekZ.k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dj.ks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vkf.k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O;olk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;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lq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: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dj.;kph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vkarfjd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bPNk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vl.kk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&amp;;k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O;Drhauk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mn;kstdrk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fodklkP;k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izf’k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{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k.k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dk;ZdzekadMs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vkdf”kZr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dj.ks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]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gs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;k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voLFksps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eq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[;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dk;Z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gks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;-</a:t>
            </a:r>
            <a:endParaRPr lang="en-US" sz="2800" dirty="0" smtClean="0">
              <a:solidFill>
                <a:schemeClr val="tx1">
                  <a:lumMod val="95000"/>
                </a:schemeClr>
              </a:solidFill>
              <a:latin typeface="Kruti Dev 050" pitchFamily="2" charset="0"/>
            </a:endParaRPr>
          </a:p>
          <a:p>
            <a:pPr marL="514350" lvl="0" indent="-514350"/>
            <a:r>
              <a:rPr lang="en-US" sz="2800" dirty="0" smtClean="0">
                <a:latin typeface="Kruti Dev 050" pitchFamily="2" charset="0"/>
              </a:rPr>
              <a:t>2½ </a:t>
            </a:r>
            <a:r>
              <a:rPr lang="en-US" sz="2800" dirty="0" err="1" smtClean="0">
                <a:solidFill>
                  <a:srgbClr val="FFFF00"/>
                </a:solidFill>
                <a:latin typeface="Kruti Dev 050" pitchFamily="2" charset="0"/>
              </a:rPr>
              <a:t>Áf’k</a:t>
            </a:r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{</a:t>
            </a:r>
            <a:r>
              <a:rPr lang="en-US" sz="2800" dirty="0" err="1" smtClean="0">
                <a:solidFill>
                  <a:srgbClr val="FFFF00"/>
                </a:solidFill>
                <a:latin typeface="Kruti Dev 050" pitchFamily="2" charset="0"/>
              </a:rPr>
              <a:t>k.k</a:t>
            </a:r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Kruti Dev 050" pitchFamily="2" charset="0"/>
              </a:rPr>
              <a:t>voLFkk</a:t>
            </a:r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 &amp;</a:t>
            </a:r>
          </a:p>
          <a:p>
            <a:pPr lvl="0"/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      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mn;kstdrk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fodklkps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izR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;{k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izf’k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{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k.k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;k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voLFksr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ns.;kr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;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srs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-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laHkkO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;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mn;kstdkauk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 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izksRlkgu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ns.ks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]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mn;kstd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r;kj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dj.ks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o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izf’k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{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k.k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ns.ks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b-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dk;Zs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gksrkr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-</a:t>
            </a:r>
          </a:p>
          <a:p>
            <a:pPr marL="514350" lvl="0" indent="-514350"/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3½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Kruti Dev 050" pitchFamily="2" charset="0"/>
              </a:rPr>
              <a:t>izf’k</a:t>
            </a:r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{</a:t>
            </a:r>
            <a:r>
              <a:rPr lang="en-US" sz="2800" dirty="0" err="1" smtClean="0">
                <a:solidFill>
                  <a:srgbClr val="FFFF00"/>
                </a:solidFill>
                <a:latin typeface="Kruti Dev 050" pitchFamily="2" charset="0"/>
              </a:rPr>
              <a:t>k.kksRrj</a:t>
            </a:r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Kruti Dev 050" pitchFamily="2" charset="0"/>
              </a:rPr>
              <a:t>voLFkk</a:t>
            </a:r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 &amp;</a:t>
            </a:r>
          </a:p>
          <a:p>
            <a:pPr marL="514350" lvl="0" indent="-514350"/>
            <a:r>
              <a:rPr lang="en-US" sz="2800" dirty="0" smtClean="0">
                <a:solidFill>
                  <a:srgbClr val="FFFF00"/>
                </a:solidFill>
                <a:latin typeface="Kruti Dev 050" pitchFamily="2" charset="0"/>
              </a:rPr>
              <a:t>      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mn;kstdrk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fodklkps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izf’k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{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k.k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?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ksrysY;k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O;Drhauk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uok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O;olk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;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lq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: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dj.;klkBh</a:t>
            </a:r>
            <a:endParaRPr lang="en-US" sz="2400" dirty="0" smtClean="0">
              <a:solidFill>
                <a:schemeClr val="tx1">
                  <a:lumMod val="95000"/>
                </a:schemeClr>
              </a:solidFill>
              <a:latin typeface="Kruti Dev 050" pitchFamily="2" charset="0"/>
            </a:endParaRPr>
          </a:p>
          <a:p>
            <a:pPr marL="514350" indent="-514350"/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enr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dj.ks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]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lq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: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dsysY;k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O;olk;kps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laxksiu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d:u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fodkl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dj.ks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;k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fdz;kapk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lekos’k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gksrks</a:t>
            </a:r>
            <a:r>
              <a:rPr lang="en-US" sz="2400" smtClean="0">
                <a:solidFill>
                  <a:schemeClr val="tx1">
                    <a:lumMod val="95000"/>
                  </a:schemeClr>
                </a:solidFill>
                <a:latin typeface="Kruti Dev 050" pitchFamily="2" charset="0"/>
              </a:rPr>
              <a:t>-</a:t>
            </a:r>
            <a:endParaRPr lang="en-US" sz="2400" dirty="0">
              <a:solidFill>
                <a:schemeClr val="tx1">
                  <a:lumMod val="95000"/>
                </a:schemeClr>
              </a:solidFill>
              <a:latin typeface="Kruti Dev 05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2286000"/>
            <a:ext cx="49247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onotype Corsiva" pitchFamily="66" charset="0"/>
              </a:rPr>
              <a:t>Thank</a:t>
            </a:r>
            <a:r>
              <a:rPr lang="en-US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en-US" sz="9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onotype Corsiva" pitchFamily="66" charset="0"/>
              </a:rPr>
              <a:t>You</a:t>
            </a:r>
            <a:endParaRPr lang="en-US" dirty="0"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0668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2192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r-IN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38200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Entrepreneur</a:t>
            </a:r>
            <a:endParaRPr lang="en-US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Kruti Dev 050" pitchFamily="2" charset="0"/>
              </a:rPr>
              <a:t>mn;kstd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r>
              <a:rPr lang="en-US" sz="2400" b="1" dirty="0" err="1" smtClean="0">
                <a:latin typeface="Kruti Dev 050" pitchFamily="2" charset="0"/>
              </a:rPr>
              <a:t>izkLrkfod</a:t>
            </a:r>
            <a:r>
              <a:rPr lang="en-US" sz="2400" b="1" dirty="0" smtClean="0">
                <a:latin typeface="Kruti Dev 050" pitchFamily="2" charset="0"/>
              </a:rPr>
              <a:t> </a:t>
            </a:r>
          </a:p>
          <a:p>
            <a:r>
              <a:rPr lang="en-US" sz="2400" dirty="0" smtClean="0">
                <a:latin typeface="Kruti Dev 050" pitchFamily="2" charset="0"/>
              </a:rPr>
              <a:t>	</a:t>
            </a:r>
            <a:r>
              <a:rPr lang="en-US" sz="2400" dirty="0" err="1" smtClean="0">
                <a:latin typeface="Kruti Dev 050" pitchFamily="2" charset="0"/>
              </a:rPr>
              <a:t>vkt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vfLsrRokr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vl.kk</a:t>
            </a:r>
            <a:r>
              <a:rPr lang="en-US" sz="2400" dirty="0" smtClean="0">
                <a:latin typeface="Kruti Dev 050" pitchFamily="2" charset="0"/>
              </a:rPr>
              <a:t>&amp;;k </a:t>
            </a:r>
            <a:r>
              <a:rPr lang="en-US" sz="2400" dirty="0" err="1" smtClean="0">
                <a:latin typeface="Kruti Dev 050" pitchFamily="2" charset="0"/>
              </a:rPr>
              <a:t>loZp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xks”Vh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fopkj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ladYiuk</a:t>
            </a:r>
            <a:r>
              <a:rPr lang="en-US" sz="2400" dirty="0" smtClean="0">
                <a:latin typeface="Kruti Dev 050" pitchFamily="2" charset="0"/>
              </a:rPr>
              <a:t> ;k </a:t>
            </a:r>
            <a:r>
              <a:rPr lang="en-US" sz="2400" dirty="0" err="1" smtClean="0">
                <a:latin typeface="Kruti Dev 050" pitchFamily="2" charset="0"/>
              </a:rPr>
              <a:t>vusd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o”kkZaP;k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dkyko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khr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mRdzkar</a:t>
            </a:r>
            <a:r>
              <a:rPr lang="en-US" sz="2400" dirty="0" smtClean="0">
                <a:latin typeface="Kruti Dev 050" pitchFamily="2" charset="0"/>
              </a:rPr>
              <a:t> &gt;</a:t>
            </a:r>
            <a:r>
              <a:rPr lang="en-US" sz="2400" dirty="0" err="1" smtClean="0">
                <a:latin typeface="Kruti Dev 050" pitchFamily="2" charset="0"/>
              </a:rPr>
              <a:t>kysY;k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vkgsr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</a:t>
            </a:r>
            <a:r>
              <a:rPr lang="en-US" sz="2400" dirty="0" smtClean="0">
                <a:latin typeface="Kruti Dev 050" pitchFamily="2" charset="0"/>
              </a:rPr>
              <a:t> ‘</a:t>
            </a:r>
            <a:r>
              <a:rPr lang="en-US" sz="2400" dirty="0" err="1" smtClean="0">
                <a:latin typeface="Kruti Dev 050" pitchFamily="2" charset="0"/>
              </a:rPr>
              <a:t>kCn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baxzthrhy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dirty="0" smtClean="0"/>
              <a:t>'Entrepreneur</a:t>
            </a:r>
            <a:r>
              <a:rPr lang="en-US" sz="2400" dirty="0" smtClean="0"/>
              <a:t>‘ </a:t>
            </a:r>
            <a:r>
              <a:rPr lang="en-US" sz="2400" dirty="0" smtClean="0">
                <a:latin typeface="Kruti Dev 050" pitchFamily="2" charset="0"/>
              </a:rPr>
              <a:t>;k ‘</a:t>
            </a:r>
            <a:r>
              <a:rPr lang="en-US" sz="2400" dirty="0" err="1" smtClean="0">
                <a:latin typeface="Kruti Dev 050" pitchFamily="2" charset="0"/>
              </a:rPr>
              <a:t>kCnko:u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fuekZ.k</a:t>
            </a:r>
            <a:r>
              <a:rPr lang="en-US" sz="2400" dirty="0" smtClean="0">
                <a:latin typeface="Kruti Dev 050" pitchFamily="2" charset="0"/>
              </a:rPr>
              <a:t> &gt;</a:t>
            </a:r>
            <a:r>
              <a:rPr lang="en-US" sz="2400" dirty="0" err="1" smtClean="0">
                <a:latin typeface="Kruti Dev 050" pitchFamily="2" charset="0"/>
              </a:rPr>
              <a:t>kyk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vkgs</a:t>
            </a:r>
            <a:r>
              <a:rPr lang="en-US" sz="2400" dirty="0" smtClean="0">
                <a:latin typeface="Kruti Dev 050" pitchFamily="2" charset="0"/>
              </a:rPr>
              <a:t>- </a:t>
            </a:r>
          </a:p>
          <a:p>
            <a:r>
              <a:rPr lang="en-US" sz="2400" dirty="0" smtClean="0">
                <a:latin typeface="Kruti Dev 050" pitchFamily="2" charset="0"/>
              </a:rPr>
              <a:t>	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Eg.kts ,[</a:t>
            </a:r>
            <a:r>
              <a:rPr lang="en-US" sz="2400" dirty="0" err="1" smtClean="0">
                <a:latin typeface="Kruti Dev 050" pitchFamily="2" charset="0"/>
              </a:rPr>
              <a:t>kkns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dke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dk;Z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lq</a:t>
            </a:r>
            <a:r>
              <a:rPr lang="en-US" sz="2400" dirty="0" smtClean="0">
                <a:latin typeface="Kruti Dev 050" pitchFamily="2" charset="0"/>
              </a:rPr>
              <a:t>: </a:t>
            </a:r>
            <a:r>
              <a:rPr lang="en-US" sz="2400" dirty="0" err="1" smtClean="0">
                <a:latin typeface="Kruti Dev 050" pitchFamily="2" charset="0"/>
              </a:rPr>
              <a:t>dj.kkjk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fdaok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gkrh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ks.kkjh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</a:t>
            </a:r>
            <a:r>
              <a:rPr lang="en-US" sz="2400" dirty="0" smtClean="0">
                <a:latin typeface="Kruti Dev 050" pitchFamily="2" charset="0"/>
              </a:rPr>
              <a:t>;- </a:t>
            </a:r>
            <a:r>
              <a:rPr lang="en-US" sz="2400" dirty="0" err="1" smtClean="0">
                <a:latin typeface="Kruti Dev 050" pitchFamily="2" charset="0"/>
              </a:rPr>
              <a:t>gs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fdaok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dk;Z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O;kolkf;d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Lo:ikps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vlsyp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vFkZ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lq:okrhyk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uOgrk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dkykarjkus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ek</a:t>
            </a:r>
            <a:r>
              <a:rPr lang="en-US" sz="2400" dirty="0" smtClean="0">
                <a:latin typeface="Kruti Dev 050" pitchFamily="2" charset="0"/>
              </a:rPr>
              <a:t>= </a:t>
            </a:r>
            <a:r>
              <a:rPr lang="en-US" sz="2400" dirty="0" err="1" smtClean="0">
                <a:latin typeface="Kruti Dev 050" pitchFamily="2" charset="0"/>
              </a:rPr>
              <a:t>O;kolkf;d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Lo:ikps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dj.kk</a:t>
            </a:r>
            <a:r>
              <a:rPr lang="en-US" sz="2400" dirty="0" smtClean="0">
                <a:latin typeface="Kruti Dev 050" pitchFamily="2" charset="0"/>
              </a:rPr>
              <a:t> &amp;;k </a:t>
            </a:r>
            <a:r>
              <a:rPr lang="en-US" sz="2400" dirty="0" err="1" smtClean="0">
                <a:latin typeface="Kruti Dev 050" pitchFamily="2" charset="0"/>
              </a:rPr>
              <a:t>O;Drhl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vls</a:t>
            </a:r>
            <a:r>
              <a:rPr lang="en-US" sz="2400" dirty="0" smtClean="0">
                <a:latin typeface="Kruti Dev 050" pitchFamily="2" charset="0"/>
              </a:rPr>
              <a:t> Eg.kys </a:t>
            </a:r>
            <a:r>
              <a:rPr lang="en-US" sz="2400" dirty="0" err="1" smtClean="0">
                <a:latin typeface="Kruti Dev 050" pitchFamily="2" charset="0"/>
              </a:rPr>
              <a:t>xsys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endParaRPr lang="en-US" sz="2400" dirty="0" smtClean="0">
              <a:latin typeface="Kruti Dev 050" pitchFamily="2" charset="0"/>
            </a:endParaRPr>
          </a:p>
          <a:p>
            <a:r>
              <a:rPr lang="en-US" sz="2400" b="1" dirty="0" err="1" smtClean="0">
                <a:latin typeface="Kruti Dev 050" pitchFamily="2" charset="0"/>
              </a:rPr>
              <a:t>O;k</a:t>
            </a:r>
            <a:r>
              <a:rPr lang="en-US" sz="2400" b="1" dirty="0" smtClean="0">
                <a:latin typeface="Kruti Dev 050" pitchFamily="2" charset="0"/>
              </a:rPr>
              <a:t>[;k</a:t>
            </a:r>
          </a:p>
          <a:p>
            <a:r>
              <a:rPr lang="en-US" sz="2400" b="1" dirty="0" smtClean="0">
                <a:latin typeface="Kruti Dev 050" pitchFamily="2" charset="0"/>
              </a:rPr>
              <a:t>  1½ </a:t>
            </a:r>
            <a:r>
              <a:rPr lang="en-US" sz="2400" b="1" dirty="0" err="1" smtClean="0">
                <a:latin typeface="Kruti Dev 050" pitchFamily="2" charset="0"/>
              </a:rPr>
              <a:t>vkWDlQMZ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fMD’kujh</a:t>
            </a:r>
            <a:r>
              <a:rPr lang="en-US" sz="2400" b="1" dirty="0" smtClean="0">
                <a:latin typeface="Kruti Dev 050" pitchFamily="2" charset="0"/>
              </a:rPr>
              <a:t> %&amp;</a:t>
            </a:r>
          </a:p>
          <a:p>
            <a:r>
              <a:rPr lang="en-US" sz="2400" b="1" dirty="0" smtClean="0">
                <a:latin typeface="Kruti Dev 050" pitchFamily="2" charset="0"/>
              </a:rPr>
              <a:t>               </a:t>
            </a:r>
            <a:r>
              <a:rPr lang="en-US" sz="2400" dirty="0" smtClean="0">
                <a:latin typeface="Kruti Dev 050" pitchFamily="2" charset="0"/>
              </a:rPr>
              <a:t>^^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Eg.kts </a:t>
            </a:r>
            <a:r>
              <a:rPr lang="en-US" sz="2400" dirty="0" err="1" smtClean="0">
                <a:latin typeface="Kruti Dev 050" pitchFamily="2" charset="0"/>
              </a:rPr>
              <a:t>v’kh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</a:t>
            </a:r>
            <a:r>
              <a:rPr lang="en-US" sz="2400" dirty="0" smtClean="0">
                <a:latin typeface="Kruti Dev 050" pitchFamily="2" charset="0"/>
              </a:rPr>
              <a:t> dh </a:t>
            </a:r>
            <a:r>
              <a:rPr lang="en-US" sz="2400" dirty="0" err="1" smtClean="0">
                <a:latin typeface="Kruti Dev 050" pitchFamily="2" charset="0"/>
              </a:rPr>
              <a:t>th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midze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fdaok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mn;ksx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LFkkiu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djrs</a:t>
            </a:r>
            <a:r>
              <a:rPr lang="en-US" sz="2400" dirty="0" smtClean="0">
                <a:latin typeface="Kruti Dev 050" pitchFamily="2" charset="0"/>
              </a:rPr>
              <a:t> o </a:t>
            </a:r>
            <a:r>
              <a:rPr lang="en-US" sz="2400" dirty="0" err="1" smtClean="0">
                <a:latin typeface="Kruti Dev 050" pitchFamily="2" charset="0"/>
              </a:rPr>
              <a:t>R;klkBh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HkkaMoy</a:t>
            </a:r>
            <a:r>
              <a:rPr lang="en-US" sz="2400" dirty="0" smtClean="0">
                <a:latin typeface="Kruti Dev 050" pitchFamily="2" charset="0"/>
              </a:rPr>
              <a:t> o Je ;k ?</a:t>
            </a:r>
            <a:r>
              <a:rPr lang="en-US" sz="2400" dirty="0" err="1" smtClean="0">
                <a:latin typeface="Kruti Dev 050" pitchFamily="2" charset="0"/>
              </a:rPr>
              <a:t>kVdkae</a:t>
            </a:r>
            <a:r>
              <a:rPr lang="en-US" sz="2400" dirty="0" smtClean="0">
                <a:latin typeface="Kruti Dev 050" pitchFamily="2" charset="0"/>
              </a:rPr>
              <a:t>/;s e/;</a:t>
            </a:r>
            <a:r>
              <a:rPr lang="en-US" sz="2400" dirty="0" err="1" smtClean="0">
                <a:latin typeface="Kruti Dev 050" pitchFamily="2" charset="0"/>
              </a:rPr>
              <a:t>LFk</a:t>
            </a:r>
            <a:r>
              <a:rPr lang="en-US" sz="2400" dirty="0" smtClean="0">
                <a:latin typeface="Kruti Dev 050" pitchFamily="2" charset="0"/>
              </a:rPr>
              <a:t> Eg.kwu </a:t>
            </a:r>
            <a:r>
              <a:rPr lang="en-US" sz="2400" dirty="0" err="1" smtClean="0">
                <a:latin typeface="Kruti Dev 050" pitchFamily="2" charset="0"/>
              </a:rPr>
              <a:t>dk;Z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djrs</a:t>
            </a:r>
            <a:r>
              <a:rPr lang="en-US" sz="2400" dirty="0" smtClean="0">
                <a:latin typeface="Kruti Dev 050" pitchFamily="2" charset="0"/>
              </a:rPr>
              <a:t>-**</a:t>
            </a:r>
            <a:endParaRPr lang="en-US" sz="2400" dirty="0" smtClean="0"/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pPr algn="ctr"/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>
              <a:latin typeface="Kruti Dev 05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33400"/>
            <a:ext cx="8153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Kruti Dev 050" pitchFamily="2" charset="0"/>
              </a:rPr>
              <a:t>   2½ </a:t>
            </a:r>
            <a:r>
              <a:rPr lang="en-US" sz="2400" b="1" dirty="0" err="1" smtClean="0">
                <a:latin typeface="Kruti Dev 050" pitchFamily="2" charset="0"/>
              </a:rPr>
              <a:t>fjpMZ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dkWfUVykWu</a:t>
            </a:r>
            <a:r>
              <a:rPr lang="en-US" sz="2400" b="1" dirty="0" smtClean="0">
                <a:latin typeface="Kruti Dev 050" pitchFamily="2" charset="0"/>
              </a:rPr>
              <a:t> %&amp;</a:t>
            </a:r>
          </a:p>
          <a:p>
            <a:r>
              <a:rPr lang="en-US" sz="2400" b="1" dirty="0" smtClean="0">
                <a:latin typeface="Kruti Dev 050" pitchFamily="2" charset="0"/>
              </a:rPr>
              <a:t>	     </a:t>
            </a:r>
            <a:r>
              <a:rPr lang="en-US" sz="2400" dirty="0" smtClean="0">
                <a:latin typeface="Kruti Dev 050" pitchFamily="2" charset="0"/>
              </a:rPr>
              <a:t>^^</a:t>
            </a:r>
            <a:r>
              <a:rPr lang="en-US" sz="2400" dirty="0" err="1" smtClean="0">
                <a:latin typeface="Kruti Dev 050" pitchFamily="2" charset="0"/>
              </a:rPr>
              <a:t>mRiknukps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fofo</a:t>
            </a:r>
            <a:r>
              <a:rPr lang="en-US" sz="2400" dirty="0" smtClean="0">
                <a:latin typeface="Kruti Dev 050" pitchFamily="2" charset="0"/>
              </a:rPr>
              <a:t>/k ?</a:t>
            </a:r>
            <a:r>
              <a:rPr lang="en-US" sz="2400" dirty="0" err="1" smtClean="0">
                <a:latin typeface="Kruti Dev 050" pitchFamily="2" charset="0"/>
              </a:rPr>
              <a:t>kVd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fuf’pr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fderhyk</a:t>
            </a:r>
            <a:r>
              <a:rPr lang="en-US" sz="2400" dirty="0" smtClean="0">
                <a:latin typeface="Kruti Dev 050" pitchFamily="2" charset="0"/>
              </a:rPr>
              <a:t> [</a:t>
            </a:r>
            <a:r>
              <a:rPr lang="en-US" sz="2400" dirty="0" err="1" smtClean="0">
                <a:latin typeface="Kruti Dev 050" pitchFamily="2" charset="0"/>
              </a:rPr>
              <a:t>kjsnh</a:t>
            </a:r>
            <a:r>
              <a:rPr lang="en-US" sz="2400" dirty="0" smtClean="0">
                <a:latin typeface="Kruti Dev 050" pitchFamily="2" charset="0"/>
              </a:rPr>
              <a:t> d:u </a:t>
            </a:r>
            <a:r>
              <a:rPr lang="en-US" sz="2400" dirty="0" err="1" smtClean="0">
                <a:latin typeface="Kruti Dev 050" pitchFamily="2" charset="0"/>
              </a:rPr>
              <a:t>R;kvk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kkjs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oLrw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mRikfnr</a:t>
            </a:r>
            <a:r>
              <a:rPr lang="en-US" sz="2400" dirty="0" smtClean="0">
                <a:latin typeface="Kruti Dev 050" pitchFamily="2" charset="0"/>
              </a:rPr>
              <a:t> d:u </a:t>
            </a:r>
            <a:r>
              <a:rPr lang="en-US" sz="2400" dirty="0" err="1" smtClean="0">
                <a:latin typeface="Kruti Dev 050" pitchFamily="2" charset="0"/>
              </a:rPr>
              <a:t>Hkfo</a:t>
            </a:r>
            <a:r>
              <a:rPr lang="en-US" sz="2400" dirty="0" smtClean="0">
                <a:latin typeface="Kruti Dev 050" pitchFamily="2" charset="0"/>
              </a:rPr>
              <a:t>”;</a:t>
            </a:r>
            <a:r>
              <a:rPr lang="en-US" sz="2400" dirty="0" err="1" smtClean="0">
                <a:latin typeface="Kruti Dev 050" pitchFamily="2" charset="0"/>
              </a:rPr>
              <a:t>dkGkr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vfuf’pr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fderhyk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fod.kkjh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</a:t>
            </a:r>
            <a:r>
              <a:rPr lang="en-US" sz="2400" dirty="0" smtClean="0">
                <a:latin typeface="Kruti Dev 050" pitchFamily="2" charset="0"/>
              </a:rPr>
              <a:t> Eg.kts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</a:t>
            </a:r>
            <a:r>
              <a:rPr lang="en-US" sz="2400" dirty="0" smtClean="0">
                <a:latin typeface="Kruti Dev 050" pitchFamily="2" charset="0"/>
              </a:rPr>
              <a:t>;-**</a:t>
            </a:r>
          </a:p>
          <a:p>
            <a:endParaRPr lang="en-US" sz="2400" dirty="0" smtClean="0">
              <a:latin typeface="Kruti Dev 050" pitchFamily="2" charset="0"/>
            </a:endParaRPr>
          </a:p>
          <a:p>
            <a:r>
              <a:rPr lang="en-US" sz="2800" b="1" dirty="0" err="1" smtClean="0">
                <a:latin typeface="Kruti Dev 050" pitchFamily="2" charset="0"/>
              </a:rPr>
              <a:t>mn;kstdkph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oSf’k”V;s</a:t>
            </a:r>
            <a:r>
              <a:rPr lang="en-US" sz="2800" b="1" dirty="0" smtClean="0">
                <a:latin typeface="Kruti Dev 050" pitchFamily="2" charset="0"/>
              </a:rPr>
              <a:t>%&amp;</a:t>
            </a:r>
          </a:p>
          <a:p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400" dirty="0" smtClean="0">
                <a:latin typeface="Kruti Dev 050" pitchFamily="2" charset="0"/>
              </a:rPr>
              <a:t> 1½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Eg.kts </a:t>
            </a:r>
            <a:r>
              <a:rPr lang="en-US" sz="2400" dirty="0" err="1" smtClean="0">
                <a:latin typeface="Kruti Dev 050" pitchFamily="2" charset="0"/>
              </a:rPr>
              <a:t>v’kh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O;Drh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th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uohu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mn;ksx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midze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vFkok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O;olk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LFkkiu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djrs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2½ </a:t>
            </a:r>
            <a:r>
              <a:rPr lang="en-US" sz="2400" dirty="0" err="1" smtClean="0">
                <a:latin typeface="Kruti Dev 050" pitchFamily="2" charset="0"/>
              </a:rPr>
              <a:t>mRiknukps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fofo</a:t>
            </a:r>
            <a:r>
              <a:rPr lang="en-US" sz="2400" dirty="0" smtClean="0">
                <a:latin typeface="Kruti Dev 050" pitchFamily="2" charset="0"/>
              </a:rPr>
              <a:t>/k ?</a:t>
            </a:r>
            <a:r>
              <a:rPr lang="en-US" sz="2400" dirty="0" err="1" smtClean="0">
                <a:latin typeface="Kruti Dev 050" pitchFamily="2" charset="0"/>
              </a:rPr>
              <a:t>kVd</a:t>
            </a:r>
            <a:r>
              <a:rPr lang="en-US" sz="2400" dirty="0" smtClean="0">
                <a:latin typeface="Kruti Dev 050" pitchFamily="2" charset="0"/>
              </a:rPr>
              <a:t> ,</a:t>
            </a:r>
            <a:r>
              <a:rPr lang="en-US" sz="2400" dirty="0" err="1" smtClean="0">
                <a:latin typeface="Kruti Dev 050" pitchFamily="2" charset="0"/>
              </a:rPr>
              <a:t>df</a:t>
            </a:r>
            <a:r>
              <a:rPr lang="en-US" sz="2400" dirty="0" smtClean="0">
                <a:latin typeface="Kruti Dev 050" pitchFamily="2" charset="0"/>
              </a:rPr>
              <a:t>=r d:u </a:t>
            </a:r>
            <a:r>
              <a:rPr lang="en-US" sz="2400" dirty="0" err="1" smtClean="0">
                <a:latin typeface="Kruti Dev 050" pitchFamily="2" charset="0"/>
              </a:rPr>
              <a:t>R;kauk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pkyuk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nsrs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3½ </a:t>
            </a:r>
            <a:r>
              <a:rPr lang="en-US" sz="2400" dirty="0" err="1" smtClean="0">
                <a:latin typeface="Kruti Dev 050" pitchFamily="2" charset="0"/>
              </a:rPr>
              <a:t>mRiknu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kVdkauk</a:t>
            </a:r>
            <a:r>
              <a:rPr lang="en-US" sz="2400" dirty="0" smtClean="0">
                <a:latin typeface="Kruti Dev 050" pitchFamily="2" charset="0"/>
              </a:rPr>
              <a:t> ;</a:t>
            </a:r>
            <a:r>
              <a:rPr lang="en-US" sz="2400" dirty="0" err="1" smtClean="0">
                <a:latin typeface="Kruti Dev 050" pitchFamily="2" charset="0"/>
              </a:rPr>
              <a:t>ksX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ekscnyk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nsmu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Lor%lkBh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mRiUu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feGors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4½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vkfFkZd</a:t>
            </a:r>
            <a:r>
              <a:rPr lang="en-US" sz="2400" dirty="0" smtClean="0">
                <a:latin typeface="Kruti Dev 050" pitchFamily="2" charset="0"/>
              </a:rPr>
              <a:t> e/;</a:t>
            </a:r>
            <a:r>
              <a:rPr lang="en-US" sz="2400" dirty="0" err="1" smtClean="0">
                <a:latin typeface="Kruti Dev 050" pitchFamily="2" charset="0"/>
              </a:rPr>
              <a:t>LFk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vlrks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5½ </a:t>
            </a:r>
            <a:r>
              <a:rPr lang="en-US" sz="2400" dirty="0" err="1" smtClean="0">
                <a:latin typeface="Kruti Dev 050" pitchFamily="2" charset="0"/>
              </a:rPr>
              <a:t>mn;kstdkyk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O;oLFkkiukph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loZ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dk;Zs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ikj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ikMkoh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ykxrkr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6½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cnykadMs</a:t>
            </a:r>
            <a:r>
              <a:rPr lang="en-US" sz="2400" dirty="0" smtClean="0">
                <a:latin typeface="Kruti Dev 050" pitchFamily="2" charset="0"/>
              </a:rPr>
              <a:t> la/</a:t>
            </a:r>
            <a:r>
              <a:rPr lang="en-US" sz="2400" dirty="0" err="1" smtClean="0">
                <a:latin typeface="Kruti Dev 050" pitchFamily="2" charset="0"/>
              </a:rPr>
              <a:t>kh</a:t>
            </a:r>
            <a:r>
              <a:rPr lang="en-US" sz="2400" dirty="0" smtClean="0">
                <a:latin typeface="Kruti Dev 050" pitchFamily="2" charset="0"/>
              </a:rPr>
              <a:t> Eg.kwu </a:t>
            </a:r>
            <a:r>
              <a:rPr lang="en-US" sz="2400" dirty="0" err="1" smtClean="0">
                <a:latin typeface="Kruti Dev 050" pitchFamily="2" charset="0"/>
              </a:rPr>
              <a:t>ikgr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vlrks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7½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lk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kukaps</a:t>
            </a:r>
            <a:r>
              <a:rPr lang="en-US" sz="2400" dirty="0" smtClean="0">
                <a:latin typeface="Kruti Dev 050" pitchFamily="2" charset="0"/>
              </a:rPr>
              <a:t> :</a:t>
            </a:r>
            <a:r>
              <a:rPr lang="en-US" sz="2400" dirty="0" err="1" smtClean="0">
                <a:latin typeface="Kruti Dev 050" pitchFamily="2" charset="0"/>
              </a:rPr>
              <a:t>ikarj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lalk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kuke</a:t>
            </a:r>
            <a:r>
              <a:rPr lang="en-US" sz="2400" dirty="0" smtClean="0">
                <a:latin typeface="Kruti Dev 050" pitchFamily="2" charset="0"/>
              </a:rPr>
              <a:t>/;s </a:t>
            </a:r>
            <a:r>
              <a:rPr lang="en-US" sz="2400" dirty="0" err="1" smtClean="0">
                <a:latin typeface="Kruti Dev 050" pitchFamily="2" charset="0"/>
              </a:rPr>
              <a:t>djr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vlrks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8½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uQk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feGo.;kP;k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mnns’kkus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midze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lq</a:t>
            </a:r>
            <a:r>
              <a:rPr lang="en-US" sz="2400" dirty="0" smtClean="0">
                <a:latin typeface="Kruti Dev 050" pitchFamily="2" charset="0"/>
              </a:rPr>
              <a:t>: </a:t>
            </a:r>
            <a:r>
              <a:rPr lang="en-US" sz="2400" dirty="0" err="1" smtClean="0">
                <a:latin typeface="Kruti Dev 050" pitchFamily="2" charset="0"/>
              </a:rPr>
              <a:t>djr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vlrks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endParaRPr lang="en-US" sz="2400" dirty="0">
              <a:latin typeface="Kruti Dev 05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3058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Kruti Dev 050" pitchFamily="2" charset="0"/>
              </a:rPr>
              <a:t>mn;kstdkph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oSf’k”V;s</a:t>
            </a:r>
            <a:r>
              <a:rPr lang="en-US" sz="2800" b="1" dirty="0" smtClean="0">
                <a:latin typeface="Kruti Dev 050" pitchFamily="2" charset="0"/>
              </a:rPr>
              <a:t>%&amp;</a:t>
            </a:r>
          </a:p>
          <a:p>
            <a:r>
              <a:rPr lang="en-US" sz="2400" dirty="0" smtClean="0">
                <a:latin typeface="Kruti Dev 050" pitchFamily="2" charset="0"/>
              </a:rPr>
              <a:t>  1½ </a:t>
            </a:r>
            <a:r>
              <a:rPr lang="en-US" sz="2400" dirty="0" err="1" smtClean="0">
                <a:latin typeface="Kruti Dev 050" pitchFamily="2" charset="0"/>
              </a:rPr>
              <a:t>uofufeZrh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dj.ks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2½ </a:t>
            </a:r>
            <a:r>
              <a:rPr lang="en-US" sz="2400" dirty="0" err="1" smtClean="0">
                <a:latin typeface="Kruti Dev 050" pitchFamily="2" charset="0"/>
              </a:rPr>
              <a:t>tks</a:t>
            </a:r>
            <a:r>
              <a:rPr lang="en-US" sz="2400" dirty="0" smtClean="0">
                <a:latin typeface="Kruti Dev 050" pitchFamily="2" charset="0"/>
              </a:rPr>
              <a:t>[</a:t>
            </a:r>
            <a:r>
              <a:rPr lang="en-US" sz="2400" dirty="0" err="1" smtClean="0">
                <a:latin typeface="Kruti Dev 050" pitchFamily="2" charset="0"/>
              </a:rPr>
              <a:t>khe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Lohdkj.ks</a:t>
            </a:r>
            <a:r>
              <a:rPr lang="en-US" sz="2400" dirty="0" smtClean="0">
                <a:latin typeface="Kruti Dev 050" pitchFamily="2" charset="0"/>
              </a:rPr>
              <a:t>-  </a:t>
            </a:r>
          </a:p>
          <a:p>
            <a:r>
              <a:rPr lang="en-US" sz="2400" dirty="0" smtClean="0">
                <a:latin typeface="Kruti Dev 050" pitchFamily="2" charset="0"/>
              </a:rPr>
              <a:t>  3½ </a:t>
            </a:r>
            <a:r>
              <a:rPr lang="en-US" sz="2400" dirty="0" err="1" smtClean="0">
                <a:latin typeface="Kruti Dev 050" pitchFamily="2" charset="0"/>
              </a:rPr>
              <a:t>fu.kZ</a:t>
            </a:r>
            <a:r>
              <a:rPr lang="en-US" sz="2400" dirty="0" smtClean="0">
                <a:latin typeface="Kruti Dev 050" pitchFamily="2" charset="0"/>
              </a:rPr>
              <a:t>; ?</a:t>
            </a:r>
            <a:r>
              <a:rPr lang="en-US" sz="2400" dirty="0" err="1" smtClean="0">
                <a:latin typeface="Kruti Dev 050" pitchFamily="2" charset="0"/>
              </a:rPr>
              <a:t>ks.ks</a:t>
            </a:r>
            <a:r>
              <a:rPr lang="en-US" sz="2400" dirty="0" smtClean="0">
                <a:latin typeface="Kruti Dev 050" pitchFamily="2" charset="0"/>
              </a:rPr>
              <a:t>- </a:t>
            </a:r>
          </a:p>
          <a:p>
            <a:r>
              <a:rPr lang="en-US" sz="2400" dirty="0" smtClean="0">
                <a:latin typeface="Kruti Dev 050" pitchFamily="2" charset="0"/>
              </a:rPr>
              <a:t>  4½ </a:t>
            </a:r>
            <a:r>
              <a:rPr lang="en-US" sz="2400" dirty="0" err="1" smtClean="0">
                <a:latin typeface="Kruti Dev 050" pitchFamily="2" charset="0"/>
              </a:rPr>
              <a:t>la?kVusph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cka</a:t>
            </a:r>
            <a:r>
              <a:rPr lang="en-US" sz="2400" dirty="0" smtClean="0">
                <a:latin typeface="Kruti Dev 050" pitchFamily="2" charset="0"/>
              </a:rPr>
              <a:t>/k.kh-</a:t>
            </a:r>
          </a:p>
          <a:p>
            <a:r>
              <a:rPr lang="en-US" sz="2400" dirty="0" smtClean="0">
                <a:latin typeface="Kruti Dev 050" pitchFamily="2" charset="0"/>
              </a:rPr>
              <a:t>  5½ </a:t>
            </a:r>
            <a:r>
              <a:rPr lang="en-US" sz="2400" dirty="0" err="1" smtClean="0">
                <a:latin typeface="Kruti Dev 050" pitchFamily="2" charset="0"/>
              </a:rPr>
              <a:t>foRrh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fu;kstu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6½ </a:t>
            </a:r>
            <a:r>
              <a:rPr lang="en-US" sz="2400" dirty="0" err="1" smtClean="0">
                <a:latin typeface="Kruti Dev 050" pitchFamily="2" charset="0"/>
              </a:rPr>
              <a:t>foi.ku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O;oLFkkiu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smtClean="0">
                <a:latin typeface="Kruti Dev 050" pitchFamily="2" charset="0"/>
              </a:rPr>
              <a:t>  7½ </a:t>
            </a:r>
            <a:r>
              <a:rPr lang="en-US" sz="2400" dirty="0" err="1" smtClean="0">
                <a:latin typeface="Kruti Dev 050" pitchFamily="2" charset="0"/>
              </a:rPr>
              <a:t>brj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O;oLFkkiu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dk;Zs</a:t>
            </a:r>
            <a:endParaRPr lang="en-US" sz="2400" dirty="0" smtClean="0">
              <a:latin typeface="Kruti Dev 050" pitchFamily="2" charset="0"/>
            </a:endParaRPr>
          </a:p>
          <a:p>
            <a:pPr marL="514350" indent="-514350"/>
            <a:r>
              <a:rPr lang="en-US" sz="2400" b="1" dirty="0" smtClean="0">
                <a:latin typeface="Kruti Dev 050" pitchFamily="2" charset="0"/>
              </a:rPr>
              <a:t>     </a:t>
            </a:r>
            <a:r>
              <a:rPr lang="en-US" sz="2400" dirty="0" smtClean="0">
                <a:latin typeface="Kruti Dev 050" pitchFamily="2" charset="0"/>
              </a:rPr>
              <a:t>v½ </a:t>
            </a:r>
            <a:r>
              <a:rPr lang="en-US" sz="2400" dirty="0" err="1" smtClean="0">
                <a:latin typeface="Kruti Dev 050" pitchFamily="2" charset="0"/>
              </a:rPr>
              <a:t>fu;kstu</a:t>
            </a:r>
            <a:endParaRPr lang="en-US" sz="2400" dirty="0" smtClean="0">
              <a:latin typeface="Kruti Dev 050" pitchFamily="2" charset="0"/>
            </a:endParaRPr>
          </a:p>
          <a:p>
            <a:pPr marL="514350" indent="-514350"/>
            <a:r>
              <a:rPr lang="en-US" sz="2400" dirty="0" smtClean="0">
                <a:latin typeface="Kruti Dev 050" pitchFamily="2" charset="0"/>
              </a:rPr>
              <a:t>     c½ </a:t>
            </a:r>
            <a:r>
              <a:rPr lang="en-US" sz="2400" dirty="0" err="1" smtClean="0">
                <a:latin typeface="Kruti Dev 050" pitchFamily="2" charset="0"/>
              </a:rPr>
              <a:t>lapkyu</a:t>
            </a:r>
            <a:endParaRPr lang="en-US" sz="2400" dirty="0" smtClean="0">
              <a:latin typeface="Kruti Dev 050" pitchFamily="2" charset="0"/>
            </a:endParaRPr>
          </a:p>
          <a:p>
            <a:pPr marL="514350" indent="-514350"/>
            <a:r>
              <a:rPr lang="en-US" sz="2400" dirty="0" smtClean="0">
                <a:latin typeface="Kruti Dev 050" pitchFamily="2" charset="0"/>
              </a:rPr>
              <a:t>     d½ </a:t>
            </a:r>
            <a:r>
              <a:rPr lang="en-US" sz="2400" dirty="0" err="1" smtClean="0">
                <a:latin typeface="Kruti Dev 050" pitchFamily="2" charset="0"/>
              </a:rPr>
              <a:t>usr`Ro</a:t>
            </a:r>
            <a:endParaRPr lang="en-US" sz="2400" dirty="0" smtClean="0">
              <a:latin typeface="Kruti Dev 050" pitchFamily="2" charset="0"/>
            </a:endParaRPr>
          </a:p>
          <a:p>
            <a:pPr marL="514350" indent="-514350"/>
            <a:r>
              <a:rPr lang="en-US" sz="2400" dirty="0" smtClean="0">
                <a:latin typeface="Kruti Dev 050" pitchFamily="2" charset="0"/>
              </a:rPr>
              <a:t>     M½ </a:t>
            </a:r>
            <a:r>
              <a:rPr lang="en-US" sz="2400" dirty="0" err="1" smtClean="0">
                <a:latin typeface="Kruti Dev 050" pitchFamily="2" charset="0"/>
              </a:rPr>
              <a:t>fu;a</a:t>
            </a:r>
            <a:r>
              <a:rPr lang="en-US" sz="2400" dirty="0" smtClean="0">
                <a:latin typeface="Kruti Dev 050" pitchFamily="2" charset="0"/>
              </a:rPr>
              <a:t>=.k</a:t>
            </a:r>
          </a:p>
          <a:p>
            <a:pPr marL="514350" indent="-514350"/>
            <a:r>
              <a:rPr lang="en-US" sz="2400" dirty="0" smtClean="0">
                <a:latin typeface="Kruti Dev 050" pitchFamily="2" charset="0"/>
              </a:rPr>
              <a:t>     b½ </a:t>
            </a:r>
            <a:r>
              <a:rPr lang="en-US" sz="2400" dirty="0" err="1" smtClean="0">
                <a:latin typeface="Kruti Dev 050" pitchFamily="2" charset="0"/>
              </a:rPr>
              <a:t>leUo</a:t>
            </a:r>
            <a:r>
              <a:rPr lang="en-US" sz="2400" dirty="0" smtClean="0">
                <a:latin typeface="Kruti Dev 050" pitchFamily="2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3058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Kruti Dev 050" pitchFamily="2" charset="0"/>
              </a:rPr>
              <a:t>;’</a:t>
            </a:r>
            <a:r>
              <a:rPr lang="en-US" sz="2800" b="1" dirty="0" err="1" smtClean="0">
                <a:latin typeface="Kruti Dev 050" pitchFamily="2" charset="0"/>
              </a:rPr>
              <a:t>kLoh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mn;kstdkps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xq.k</a:t>
            </a:r>
            <a:r>
              <a:rPr lang="en-US" sz="2800" b="1" dirty="0" smtClean="0">
                <a:latin typeface="Kruti Dev 050" pitchFamily="2" charset="0"/>
              </a:rPr>
              <a:t> %&amp;</a:t>
            </a:r>
          </a:p>
          <a:p>
            <a:r>
              <a:rPr lang="en-US" sz="2400" dirty="0" smtClean="0">
                <a:latin typeface="Kruti Dev 050" pitchFamily="2" charset="0"/>
              </a:rPr>
              <a:t> 1½ </a:t>
            </a:r>
            <a:r>
              <a:rPr lang="en-US" sz="2400" dirty="0" err="1" smtClean="0">
                <a:latin typeface="Kruti Dev 050" pitchFamily="2" charset="0"/>
              </a:rPr>
              <a:t>fln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izsj.kk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2½ </a:t>
            </a:r>
            <a:r>
              <a:rPr lang="en-US" sz="2400" dirty="0" err="1" smtClean="0">
                <a:latin typeface="Kruti Dev 050" pitchFamily="2" charset="0"/>
              </a:rPr>
              <a:t>ltZu’khyrk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3½ </a:t>
            </a:r>
            <a:r>
              <a:rPr lang="en-US" sz="2400" dirty="0" err="1" smtClean="0">
                <a:latin typeface="Kruti Dev 050" pitchFamily="2" charset="0"/>
              </a:rPr>
              <a:t>tks</a:t>
            </a:r>
            <a:r>
              <a:rPr lang="en-US" sz="2400" dirty="0" smtClean="0">
                <a:latin typeface="Kruti Dev 050" pitchFamily="2" charset="0"/>
              </a:rPr>
              <a:t>[</a:t>
            </a:r>
            <a:r>
              <a:rPr lang="en-US" sz="2400" dirty="0" err="1" smtClean="0">
                <a:latin typeface="Kruti Dev 050" pitchFamily="2" charset="0"/>
              </a:rPr>
              <a:t>khe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Lohdkj.;kph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r;kjh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4½ </a:t>
            </a:r>
            <a:r>
              <a:rPr lang="en-US" sz="2400" dirty="0" err="1" smtClean="0">
                <a:latin typeface="Kruti Dev 050" pitchFamily="2" charset="0"/>
              </a:rPr>
              <a:t>vkRefo’okl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5½ </a:t>
            </a:r>
            <a:r>
              <a:rPr lang="en-US" sz="2400" dirty="0" err="1" smtClean="0">
                <a:latin typeface="Kruti Dev 050" pitchFamily="2" charset="0"/>
              </a:rPr>
              <a:t>nwjn`”Vh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6½ </a:t>
            </a:r>
            <a:r>
              <a:rPr lang="en-US" sz="2400" dirty="0" err="1" smtClean="0">
                <a:latin typeface="Kruti Dev 050" pitchFamily="2" charset="0"/>
              </a:rPr>
              <a:t>mRlkg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7½ </a:t>
            </a:r>
            <a:r>
              <a:rPr lang="en-US" sz="2400" dirty="0" err="1" smtClean="0">
                <a:latin typeface="Kruti Dev 050" pitchFamily="2" charset="0"/>
              </a:rPr>
              <a:t>la;e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8½ </a:t>
            </a:r>
            <a:r>
              <a:rPr lang="en-US" sz="2400" dirty="0" err="1" smtClean="0">
                <a:latin typeface="Kruti Dev 050" pitchFamily="2" charset="0"/>
              </a:rPr>
              <a:t>fu.kZ</a:t>
            </a:r>
            <a:r>
              <a:rPr lang="en-US" sz="2400" dirty="0" smtClean="0">
                <a:latin typeface="Kruti Dev 050" pitchFamily="2" charset="0"/>
              </a:rPr>
              <a:t>; {</a:t>
            </a:r>
            <a:r>
              <a:rPr lang="en-US" sz="2400" dirty="0" err="1" smtClean="0">
                <a:latin typeface="Kruti Dev 050" pitchFamily="2" charset="0"/>
              </a:rPr>
              <a:t>kerk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9½ </a:t>
            </a:r>
            <a:r>
              <a:rPr lang="en-US" sz="2400" dirty="0" err="1" smtClean="0">
                <a:latin typeface="Kruti Dev 050" pitchFamily="2" charset="0"/>
              </a:rPr>
              <a:t>izsjd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10½ </a:t>
            </a:r>
            <a:r>
              <a:rPr lang="en-US" sz="2400" dirty="0" err="1" smtClean="0">
                <a:latin typeface="Kruti Dev 050" pitchFamily="2" charset="0"/>
              </a:rPr>
              <a:t>pkfj</a:t>
            </a:r>
            <a:r>
              <a:rPr lang="en-US" sz="2400" dirty="0" smtClean="0">
                <a:latin typeface="Kruti Dev 050" pitchFamily="2" charset="0"/>
              </a:rPr>
              <a:t>«;</a:t>
            </a:r>
          </a:p>
          <a:p>
            <a:r>
              <a:rPr lang="en-US" sz="2400" dirty="0" smtClean="0">
                <a:latin typeface="Kruti Dev 050" pitchFamily="2" charset="0"/>
              </a:rPr>
              <a:t>11</a:t>
            </a:r>
            <a:r>
              <a:rPr lang="en-US" sz="2800" dirty="0" smtClean="0">
                <a:latin typeface="Kruti Dev 050" pitchFamily="2" charset="0"/>
              </a:rPr>
              <a:t>½ </a:t>
            </a:r>
            <a:r>
              <a:rPr lang="en-US" sz="2400" dirty="0" err="1" smtClean="0">
                <a:latin typeface="Kruti Dev 050" pitchFamily="2" charset="0"/>
              </a:rPr>
              <a:t>laokndkS’kY</a:t>
            </a:r>
            <a:r>
              <a:rPr lang="en-US" sz="2400" dirty="0" smtClean="0">
                <a:latin typeface="Kruti Dev 050" pitchFamily="2" charset="0"/>
              </a:rPr>
              <a:t>;</a:t>
            </a:r>
          </a:p>
          <a:p>
            <a:r>
              <a:rPr lang="en-US" sz="2400" dirty="0" smtClean="0">
                <a:latin typeface="Kruti Dev 050" pitchFamily="2" charset="0"/>
              </a:rPr>
              <a:t>12½ </a:t>
            </a:r>
            <a:r>
              <a:rPr lang="en-US" sz="2400" dirty="0" err="1" smtClean="0">
                <a:latin typeface="Kruti Dev 050" pitchFamily="2" charset="0"/>
              </a:rPr>
              <a:t>fpdkVh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13½ </a:t>
            </a:r>
            <a:r>
              <a:rPr lang="en-US" sz="2400" dirty="0" err="1" smtClean="0">
                <a:latin typeface="Kruti Dev 050" pitchFamily="2" charset="0"/>
              </a:rPr>
              <a:t>ra</a:t>
            </a:r>
            <a:r>
              <a:rPr lang="en-US" sz="2400" dirty="0" smtClean="0">
                <a:latin typeface="Kruti Dev 050" pitchFamily="2" charset="0"/>
              </a:rPr>
              <a:t>=</a:t>
            </a:r>
            <a:r>
              <a:rPr lang="en-US" sz="2400" dirty="0" err="1" smtClean="0">
                <a:latin typeface="Kruti Dev 050" pitchFamily="2" charset="0"/>
              </a:rPr>
              <a:t>Kku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ikjaxr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14½ </a:t>
            </a:r>
            <a:r>
              <a:rPr lang="en-US" sz="2400" dirty="0" err="1" smtClean="0">
                <a:latin typeface="Kruti Dev 050" pitchFamily="2" charset="0"/>
              </a:rPr>
              <a:t>la’kks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o`Rrh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15½ </a:t>
            </a:r>
            <a:r>
              <a:rPr lang="en-US" sz="2400" dirty="0" err="1" smtClean="0">
                <a:latin typeface="Kruti Dev 050" pitchFamily="2" charset="0"/>
              </a:rPr>
              <a:t>cnyk’kh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tqGowu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ks.;kph</a:t>
            </a:r>
            <a:r>
              <a:rPr lang="en-US" sz="2400" dirty="0" smtClean="0">
                <a:latin typeface="Kruti Dev 050" pitchFamily="2" charset="0"/>
              </a:rPr>
              <a:t> {</a:t>
            </a:r>
            <a:r>
              <a:rPr lang="en-US" sz="2400" dirty="0" err="1" smtClean="0">
                <a:latin typeface="Kruti Dev 050" pitchFamily="2" charset="0"/>
              </a:rPr>
              <a:t>kerk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16½ </a:t>
            </a:r>
            <a:r>
              <a:rPr lang="en-US" sz="2400" dirty="0" err="1" smtClean="0">
                <a:latin typeface="Kruti Dev 050" pitchFamily="2" charset="0"/>
              </a:rPr>
              <a:t>ekuoh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laca</a:t>
            </a:r>
            <a:r>
              <a:rPr lang="en-US" sz="2400" dirty="0" smtClean="0">
                <a:latin typeface="Kruti Dev 050" pitchFamily="2" charset="0"/>
              </a:rPr>
              <a:t>/k </a:t>
            </a:r>
            <a:r>
              <a:rPr lang="en-US" sz="2400" dirty="0" err="1" smtClean="0">
                <a:latin typeface="Kruti Dev 050" pitchFamily="2" charset="0"/>
              </a:rPr>
              <a:t>tksikl.;kph</a:t>
            </a:r>
            <a:r>
              <a:rPr lang="en-US" sz="2400" dirty="0" smtClean="0">
                <a:latin typeface="Kruti Dev 050" pitchFamily="2" charset="0"/>
              </a:rPr>
              <a:t> {</a:t>
            </a:r>
            <a:r>
              <a:rPr lang="en-US" sz="2400" dirty="0" err="1" smtClean="0">
                <a:latin typeface="Kruti Dev 050" pitchFamily="2" charset="0"/>
              </a:rPr>
              <a:t>kerk</a:t>
            </a:r>
            <a:endParaRPr lang="en-US" sz="2400" dirty="0" smtClean="0">
              <a:latin typeface="Kruti Dev 05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2296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>
              <a:latin typeface="Kruti Dev 050" pitchFamily="2" charset="0"/>
            </a:endParaRPr>
          </a:p>
          <a:p>
            <a:r>
              <a:rPr lang="en-US" sz="2800" b="1" dirty="0" err="1" smtClean="0">
                <a:latin typeface="Kruti Dev 050" pitchFamily="2" charset="0"/>
              </a:rPr>
              <a:t>mn;kstdkaps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izdkj</a:t>
            </a:r>
            <a:r>
              <a:rPr lang="en-US" sz="2800" b="1" dirty="0" smtClean="0">
                <a:latin typeface="Kruti Dev 050" pitchFamily="2" charset="0"/>
              </a:rPr>
              <a:t> %&amp;</a:t>
            </a:r>
          </a:p>
          <a:p>
            <a:endParaRPr lang="en-US" sz="3200" b="1" dirty="0" smtClean="0">
              <a:latin typeface="Kruti Dev 050" pitchFamily="2" charset="0"/>
            </a:endParaRPr>
          </a:p>
          <a:p>
            <a:r>
              <a:rPr lang="en-US" sz="3200" b="1" dirty="0" smtClean="0">
                <a:latin typeface="Kruti Dev 050" pitchFamily="2" charset="0"/>
              </a:rPr>
              <a:t> </a:t>
            </a:r>
            <a:r>
              <a:rPr lang="en-US" sz="2800" b="1" dirty="0" smtClean="0">
                <a:latin typeface="Kruti Dev 050" pitchFamily="2" charset="0"/>
              </a:rPr>
              <a:t>1½ </a:t>
            </a:r>
            <a:r>
              <a:rPr lang="en-US" sz="2800" b="1" dirty="0" err="1" smtClean="0">
                <a:latin typeface="Kruti Dev 050" pitchFamily="2" charset="0"/>
              </a:rPr>
              <a:t>O;kolkf;d</a:t>
            </a:r>
            <a:r>
              <a:rPr lang="en-US" sz="2800" b="1" dirty="0" smtClean="0">
                <a:latin typeface="Kruti Dev 050" pitchFamily="2" charset="0"/>
              </a:rPr>
              <a:t> {</a:t>
            </a:r>
            <a:r>
              <a:rPr lang="en-US" sz="2800" b="1" dirty="0" err="1" smtClean="0">
                <a:latin typeface="Kruti Dev 050" pitchFamily="2" charset="0"/>
              </a:rPr>
              <a:t>ks</a:t>
            </a:r>
            <a:r>
              <a:rPr lang="en-US" sz="2800" b="1" dirty="0" smtClean="0">
                <a:latin typeface="Kruti Dev 050" pitchFamily="2" charset="0"/>
              </a:rPr>
              <a:t>=</a:t>
            </a:r>
            <a:r>
              <a:rPr lang="en-US" sz="2800" b="1" dirty="0" err="1" smtClean="0">
                <a:latin typeface="Kruti Dev 050" pitchFamily="2" charset="0"/>
              </a:rPr>
              <a:t>kuqlkj</a:t>
            </a:r>
            <a:r>
              <a:rPr lang="en-US" sz="2800" b="1" dirty="0" smtClean="0">
                <a:latin typeface="Kruti Dev 050" pitchFamily="2" charset="0"/>
              </a:rPr>
              <a:t>                2½ </a:t>
            </a:r>
            <a:r>
              <a:rPr lang="en-US" sz="2800" b="1" dirty="0" err="1" smtClean="0">
                <a:latin typeface="Kruti Dev 050" pitchFamily="2" charset="0"/>
              </a:rPr>
              <a:t>HkkSxksfyd</a:t>
            </a:r>
            <a:r>
              <a:rPr lang="en-US" sz="2800" b="1" dirty="0" smtClean="0">
                <a:latin typeface="Kruti Dev 050" pitchFamily="2" charset="0"/>
              </a:rPr>
              <a:t> {</a:t>
            </a:r>
            <a:r>
              <a:rPr lang="en-US" sz="2800" b="1" dirty="0" err="1" smtClean="0">
                <a:latin typeface="Kruti Dev 050" pitchFamily="2" charset="0"/>
              </a:rPr>
              <a:t>ks</a:t>
            </a:r>
            <a:r>
              <a:rPr lang="en-US" sz="2800" b="1" dirty="0" smtClean="0">
                <a:latin typeface="Kruti Dev 050" pitchFamily="2" charset="0"/>
              </a:rPr>
              <a:t>=</a:t>
            </a:r>
            <a:r>
              <a:rPr lang="en-US" sz="2800" b="1" dirty="0" err="1" smtClean="0">
                <a:latin typeface="Kruti Dev 050" pitchFamily="2" charset="0"/>
              </a:rPr>
              <a:t>kuqlkj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400" b="1" dirty="0" smtClean="0">
                <a:latin typeface="Kruti Dev 050" pitchFamily="2" charset="0"/>
              </a:rPr>
              <a:t>                </a:t>
            </a:r>
          </a:p>
          <a:p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800" b="1" dirty="0" smtClean="0">
                <a:latin typeface="Kruti Dev 050" pitchFamily="2" charset="0"/>
              </a:rPr>
              <a:t>    </a:t>
            </a:r>
            <a:r>
              <a:rPr lang="en-US" sz="2400" dirty="0" smtClean="0">
                <a:latin typeface="Kruti Dev 050" pitchFamily="2" charset="0"/>
              </a:rPr>
              <a:t>v½ </a:t>
            </a:r>
            <a:r>
              <a:rPr lang="en-US" sz="2400" dirty="0" err="1" smtClean="0">
                <a:latin typeface="Kruti Dev 050" pitchFamily="2" charset="0"/>
              </a:rPr>
              <a:t>vkSn;ksfxd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                     v½ ‘</a:t>
            </a:r>
            <a:r>
              <a:rPr lang="en-US" sz="2400" dirty="0" err="1" smtClean="0">
                <a:latin typeface="Kruti Dev 050" pitchFamily="2" charset="0"/>
              </a:rPr>
              <a:t>kgjh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       </a:t>
            </a:r>
          </a:p>
          <a:p>
            <a:r>
              <a:rPr lang="en-US" sz="2400" dirty="0" smtClean="0">
                <a:latin typeface="Kruti Dev 050" pitchFamily="2" charset="0"/>
              </a:rPr>
              <a:t>      c½ </a:t>
            </a:r>
            <a:r>
              <a:rPr lang="en-US" sz="2400" dirty="0" err="1" smtClean="0">
                <a:latin typeface="Kruti Dev 050" pitchFamily="2" charset="0"/>
              </a:rPr>
              <a:t>O;kikjh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                        c½ </a:t>
            </a:r>
            <a:r>
              <a:rPr lang="en-US" sz="2400" dirty="0" err="1" smtClean="0">
                <a:latin typeface="Kruti Dev 050" pitchFamily="2" charset="0"/>
              </a:rPr>
              <a:t>xzkeh.k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b="1" dirty="0" smtClean="0">
                <a:latin typeface="Kruti Dev 050" pitchFamily="2" charset="0"/>
              </a:rPr>
              <a:t>      </a:t>
            </a:r>
            <a:r>
              <a:rPr lang="en-US" sz="2400" dirty="0" smtClean="0">
                <a:latin typeface="Kruti Dev 050" pitchFamily="2" charset="0"/>
              </a:rPr>
              <a:t>d½ </a:t>
            </a:r>
            <a:r>
              <a:rPr lang="en-US" sz="2400" dirty="0" err="1" smtClean="0">
                <a:latin typeface="Kruti Dev 050" pitchFamily="2" charset="0"/>
              </a:rPr>
              <a:t>lsok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endParaRPr lang="en-US" sz="2400" dirty="0" smtClean="0">
              <a:latin typeface="Kruti Dev 050" pitchFamily="2" charset="0"/>
            </a:endParaRPr>
          </a:p>
          <a:p>
            <a:endParaRPr lang="en-US" sz="2800" b="1" dirty="0" smtClean="0">
              <a:latin typeface="Kruti Dev 050" pitchFamily="2" charset="0"/>
            </a:endParaRPr>
          </a:p>
          <a:p>
            <a:r>
              <a:rPr lang="en-US" sz="2800" b="1" dirty="0" smtClean="0">
                <a:latin typeface="Kruti Dev 050" pitchFamily="2" charset="0"/>
              </a:rPr>
              <a:t>3½ </a:t>
            </a:r>
            <a:r>
              <a:rPr lang="en-US" sz="2800" b="1" dirty="0" err="1" smtClean="0">
                <a:latin typeface="Kruti Dev 050" pitchFamily="2" charset="0"/>
              </a:rPr>
              <a:t>fyaxHksnkuqlkj</a:t>
            </a:r>
            <a:r>
              <a:rPr lang="en-US" sz="2800" b="1" dirty="0" smtClean="0">
                <a:latin typeface="Kruti Dev 050" pitchFamily="2" charset="0"/>
              </a:rPr>
              <a:t>                        4½ </a:t>
            </a:r>
            <a:r>
              <a:rPr lang="en-US" sz="2800" b="1" dirty="0" err="1" smtClean="0">
                <a:latin typeface="Kruti Dev 050" pitchFamily="2" charset="0"/>
              </a:rPr>
              <a:t>ra</a:t>
            </a:r>
            <a:r>
              <a:rPr lang="en-US" sz="2800" b="1" dirty="0" smtClean="0">
                <a:latin typeface="Kruti Dev 050" pitchFamily="2" charset="0"/>
              </a:rPr>
              <a:t>=</a:t>
            </a:r>
            <a:r>
              <a:rPr lang="en-US" sz="2800" b="1" dirty="0" err="1" smtClean="0">
                <a:latin typeface="Kruti Dev 050" pitchFamily="2" charset="0"/>
              </a:rPr>
              <a:t>KkukP;k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okijkuqlkj</a:t>
            </a:r>
            <a:endParaRPr lang="en-US" sz="2400" b="1" dirty="0" smtClean="0">
              <a:latin typeface="Kruti Dev 050" pitchFamily="2" charset="0"/>
            </a:endParaRPr>
          </a:p>
          <a:p>
            <a:r>
              <a:rPr lang="en-US" sz="2800" b="1" dirty="0" smtClean="0">
                <a:latin typeface="Kruti Dev 050" pitchFamily="2" charset="0"/>
              </a:rPr>
              <a:t>     </a:t>
            </a:r>
            <a:r>
              <a:rPr lang="en-US" sz="2400" dirty="0" smtClean="0">
                <a:latin typeface="Kruti Dev 050" pitchFamily="2" charset="0"/>
              </a:rPr>
              <a:t>v½ </a:t>
            </a:r>
            <a:r>
              <a:rPr lang="en-US" sz="2400" dirty="0" err="1" smtClean="0">
                <a:latin typeface="Kruti Dev 050" pitchFamily="2" charset="0"/>
              </a:rPr>
              <a:t>iq</a:t>
            </a:r>
            <a:r>
              <a:rPr lang="en-US" sz="2400" dirty="0" smtClean="0">
                <a:latin typeface="Kruti Dev 050" pitchFamily="2" charset="0"/>
              </a:rPr>
              <a:t>:”k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                          v½ </a:t>
            </a:r>
            <a:r>
              <a:rPr lang="en-US" sz="2400" dirty="0" err="1" smtClean="0">
                <a:latin typeface="Kruti Dev 050" pitchFamily="2" charset="0"/>
              </a:rPr>
              <a:t>rkaf</a:t>
            </a:r>
            <a:r>
              <a:rPr lang="en-US" sz="2400" dirty="0" smtClean="0">
                <a:latin typeface="Kruti Dev 050" pitchFamily="2" charset="0"/>
              </a:rPr>
              <a:t>=d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c½ L=h </a:t>
            </a:r>
            <a:r>
              <a:rPr lang="en-US" sz="2400" dirty="0" err="1" smtClean="0">
                <a:latin typeface="Kruti Dev 050" pitchFamily="2" charset="0"/>
              </a:rPr>
              <a:t>fdaok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efgyk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                 c½ </a:t>
            </a:r>
            <a:r>
              <a:rPr lang="en-US" sz="2400" dirty="0" err="1" smtClean="0">
                <a:latin typeface="Kruti Dev 050" pitchFamily="2" charset="0"/>
              </a:rPr>
              <a:t>fcxj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rkaf</a:t>
            </a:r>
            <a:r>
              <a:rPr lang="en-US" sz="2400" dirty="0" smtClean="0">
                <a:latin typeface="Kruti Dev 050" pitchFamily="2" charset="0"/>
              </a:rPr>
              <a:t>=d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endParaRPr lang="en-US" sz="2400" dirty="0" smtClean="0">
              <a:latin typeface="Kruti Dev 050" pitchFamily="2" charset="0"/>
            </a:endParaRPr>
          </a:p>
          <a:p>
            <a:endParaRPr lang="en-US" sz="2800" dirty="0" smtClean="0">
              <a:latin typeface="Kruti Dev 050" pitchFamily="2" charset="0"/>
            </a:endParaRPr>
          </a:p>
          <a:p>
            <a:r>
              <a:rPr lang="en-US" sz="2800" b="1" dirty="0" smtClean="0">
                <a:latin typeface="Kruti Dev 050" pitchFamily="2" charset="0"/>
              </a:rPr>
              <a:t>5½ </a:t>
            </a:r>
            <a:r>
              <a:rPr lang="en-US" sz="2800" b="1" dirty="0" err="1" smtClean="0">
                <a:latin typeface="Kruti Dev 050" pitchFamily="2" charset="0"/>
              </a:rPr>
              <a:t>izksRlkgukuqlkj</a:t>
            </a:r>
            <a:r>
              <a:rPr lang="en-US" sz="2800" b="1" dirty="0" smtClean="0">
                <a:latin typeface="Kruti Dev 050" pitchFamily="2" charset="0"/>
              </a:rPr>
              <a:t>                       6½ </a:t>
            </a:r>
            <a:r>
              <a:rPr lang="en-US" sz="2800" b="1" dirty="0" err="1" smtClean="0">
                <a:latin typeface="Kruti Dev 050" pitchFamily="2" charset="0"/>
              </a:rPr>
              <a:t>mn;kstdkaP;k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o`Rrhuqlkj</a:t>
            </a:r>
            <a:endParaRPr lang="en-US" sz="2400" b="1" dirty="0" smtClean="0">
              <a:latin typeface="Kruti Dev 050" pitchFamily="2" charset="0"/>
            </a:endParaRPr>
          </a:p>
          <a:p>
            <a:r>
              <a:rPr lang="en-US" sz="2400" b="1" dirty="0" smtClean="0">
                <a:latin typeface="Kruti Dev 050" pitchFamily="2" charset="0"/>
              </a:rPr>
              <a:t>      </a:t>
            </a:r>
            <a:r>
              <a:rPr lang="en-US" sz="2400" dirty="0" smtClean="0">
                <a:latin typeface="Kruti Dev 050" pitchFamily="2" charset="0"/>
              </a:rPr>
              <a:t>v½ </a:t>
            </a:r>
            <a:r>
              <a:rPr lang="en-US" sz="2400" dirty="0" err="1" smtClean="0">
                <a:latin typeface="Kruti Dev 050" pitchFamily="2" charset="0"/>
              </a:rPr>
              <a:t>fuOoG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fdaok</a:t>
            </a:r>
            <a:r>
              <a:rPr lang="en-US" sz="2400" dirty="0" smtClean="0">
                <a:latin typeface="Kruti Dev 050" pitchFamily="2" charset="0"/>
              </a:rPr>
              <a:t> ‘</a:t>
            </a:r>
            <a:r>
              <a:rPr lang="en-US" sz="2400" dirty="0" err="1" smtClean="0">
                <a:latin typeface="Kruti Dev 050" pitchFamily="2" charset="0"/>
              </a:rPr>
              <a:t>kqn</a:t>
            </a:r>
            <a:r>
              <a:rPr lang="en-US" sz="2400" dirty="0" smtClean="0">
                <a:latin typeface="Kruti Dev 050" pitchFamily="2" charset="0"/>
              </a:rPr>
              <a:t>/k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               v½ </a:t>
            </a:r>
            <a:r>
              <a:rPr lang="en-US" sz="2400" dirty="0" err="1" smtClean="0">
                <a:latin typeface="Kruti Dev 050" pitchFamily="2" charset="0"/>
              </a:rPr>
              <a:t>uofufeZrhoknh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c½ </a:t>
            </a:r>
            <a:r>
              <a:rPr lang="en-US" sz="2400" dirty="0" err="1" smtClean="0">
                <a:latin typeface="Kruti Dev 050" pitchFamily="2" charset="0"/>
              </a:rPr>
              <a:t>izksRlkfgr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r>
              <a:rPr lang="en-US" sz="2400" dirty="0" smtClean="0">
                <a:latin typeface="Kruti Dev 050" pitchFamily="2" charset="0"/>
              </a:rPr>
              <a:t>                        c½  </a:t>
            </a:r>
            <a:r>
              <a:rPr lang="en-US" sz="2400" dirty="0" err="1" smtClean="0">
                <a:latin typeface="Kruti Dev 050" pitchFamily="2" charset="0"/>
              </a:rPr>
              <a:t>vuqdj.koknh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mn;kstd</a:t>
            </a:r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b="1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r>
              <a:rPr lang="en-US" sz="2400" b="1" dirty="0" smtClean="0">
                <a:latin typeface="Kruti Dev 050" pitchFamily="2" charset="0"/>
              </a:rPr>
              <a:t>      </a:t>
            </a:r>
            <a:endParaRPr lang="en-US" sz="2400" dirty="0" smtClean="0">
              <a:latin typeface="Kruti Dev 05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1060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Kruti Dev 050" pitchFamily="2" charset="0"/>
              </a:rPr>
              <a:t>mn;kstd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cu.;krhy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vMFkGs</a:t>
            </a:r>
            <a:r>
              <a:rPr lang="en-US" sz="2800" b="1" dirty="0" smtClean="0">
                <a:latin typeface="Kruti Dev 050" pitchFamily="2" charset="0"/>
              </a:rPr>
              <a:t>%&amp;</a:t>
            </a:r>
            <a:r>
              <a:rPr lang="en-US" sz="2400" b="1" dirty="0" smtClean="0">
                <a:latin typeface="Kruti Dev 050" pitchFamily="2" charset="0"/>
              </a:rPr>
              <a:t> </a:t>
            </a:r>
          </a:p>
          <a:p>
            <a:r>
              <a:rPr lang="en-US" sz="2400" dirty="0" smtClean="0">
                <a:latin typeface="Kruti Dev 050" pitchFamily="2" charset="0"/>
              </a:rPr>
              <a:t>      1½ </a:t>
            </a:r>
            <a:r>
              <a:rPr lang="en-US" sz="2400" dirty="0" err="1" smtClean="0">
                <a:latin typeface="Kruti Dev 050" pitchFamily="2" charset="0"/>
              </a:rPr>
              <a:t>O;fDrxr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kVd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   v½ </a:t>
            </a:r>
            <a:r>
              <a:rPr lang="en-US" sz="2400" dirty="0" err="1" smtClean="0">
                <a:latin typeface="Kruti Dev 050" pitchFamily="2" charset="0"/>
              </a:rPr>
              <a:t>fln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izsj.kspk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vHkko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   c½ </a:t>
            </a:r>
            <a:r>
              <a:rPr lang="en-US" sz="2400" dirty="0" err="1" smtClean="0">
                <a:latin typeface="Kruti Dev 050" pitchFamily="2" charset="0"/>
              </a:rPr>
              <a:t>ekul’kkL</a:t>
            </a:r>
            <a:r>
              <a:rPr lang="en-US" sz="2400" dirty="0" smtClean="0">
                <a:latin typeface="Kruti Dev 050" pitchFamily="2" charset="0"/>
              </a:rPr>
              <a:t>=h; ?</a:t>
            </a:r>
            <a:r>
              <a:rPr lang="en-US" sz="2400" dirty="0" err="1" smtClean="0">
                <a:latin typeface="Kruti Dev 050" pitchFamily="2" charset="0"/>
              </a:rPr>
              <a:t>kVd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   d½ </a:t>
            </a:r>
            <a:r>
              <a:rPr lang="en-US" sz="2400" dirty="0" err="1" smtClean="0">
                <a:latin typeface="Kruti Dev 050" pitchFamily="2" charset="0"/>
              </a:rPr>
              <a:t>dkSVqafcd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ik’oZHkweh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   M½ ‘</a:t>
            </a:r>
            <a:r>
              <a:rPr lang="en-US" sz="2400" dirty="0" err="1" smtClean="0">
                <a:latin typeface="Kruti Dev 050" pitchFamily="2" charset="0"/>
              </a:rPr>
              <a:t>kS</a:t>
            </a:r>
            <a:r>
              <a:rPr lang="en-US" sz="2400" dirty="0" smtClean="0">
                <a:latin typeface="Kruti Dev 050" pitchFamily="2" charset="0"/>
              </a:rPr>
              <a:t>{</a:t>
            </a:r>
            <a:r>
              <a:rPr lang="en-US" sz="2400" dirty="0" err="1" smtClean="0">
                <a:latin typeface="Kruti Dev 050" pitchFamily="2" charset="0"/>
              </a:rPr>
              <a:t>kf.kd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ik’oZHkwweh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   b½ </a:t>
            </a:r>
            <a:r>
              <a:rPr lang="en-US" sz="2400" dirty="0" err="1" smtClean="0">
                <a:latin typeface="Kruti Dev 050" pitchFamily="2" charset="0"/>
              </a:rPr>
              <a:t>O;oLFkkidh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dkS’kY;s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2½ </a:t>
            </a:r>
            <a:r>
              <a:rPr lang="en-US" sz="2400" dirty="0" err="1" smtClean="0">
                <a:latin typeface="Kruti Dev 050" pitchFamily="2" charset="0"/>
              </a:rPr>
              <a:t>lkekftd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kVd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3½ </a:t>
            </a:r>
            <a:r>
              <a:rPr lang="en-US" sz="2400" dirty="0" err="1" smtClean="0">
                <a:latin typeface="Kruti Dev 050" pitchFamily="2" charset="0"/>
              </a:rPr>
              <a:t>vkfFkZd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kVd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4½ </a:t>
            </a:r>
            <a:r>
              <a:rPr lang="en-US" sz="2400" dirty="0" err="1" smtClean="0">
                <a:latin typeface="Kruti Dev 050" pitchFamily="2" charset="0"/>
              </a:rPr>
              <a:t>lkaLd`frd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kVd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5½ </a:t>
            </a:r>
            <a:r>
              <a:rPr lang="en-US" sz="2400" dirty="0" err="1" smtClean="0">
                <a:latin typeface="Kruti Dev 050" pitchFamily="2" charset="0"/>
              </a:rPr>
              <a:t>jktdh</a:t>
            </a:r>
            <a:r>
              <a:rPr lang="en-US" sz="2400" dirty="0" smtClean="0">
                <a:latin typeface="Kruti Dev 050" pitchFamily="2" charset="0"/>
              </a:rPr>
              <a:t>; ?</a:t>
            </a:r>
            <a:r>
              <a:rPr lang="en-US" sz="2400" dirty="0" err="1" smtClean="0">
                <a:latin typeface="Kruti Dev 050" pitchFamily="2" charset="0"/>
              </a:rPr>
              <a:t>kVd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6½ </a:t>
            </a:r>
            <a:r>
              <a:rPr lang="en-US" sz="2400" dirty="0" err="1" smtClean="0">
                <a:latin typeface="Kruti Dev 050" pitchFamily="2" charset="0"/>
              </a:rPr>
              <a:t>rkaf</a:t>
            </a:r>
            <a:r>
              <a:rPr lang="en-US" sz="2400" dirty="0" smtClean="0">
                <a:latin typeface="Kruti Dev 050" pitchFamily="2" charset="0"/>
              </a:rPr>
              <a:t>=d ?</a:t>
            </a:r>
            <a:r>
              <a:rPr lang="en-US" sz="2400" dirty="0" err="1" smtClean="0">
                <a:latin typeface="Kruti Dev 050" pitchFamily="2" charset="0"/>
              </a:rPr>
              <a:t>kVd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7½ </a:t>
            </a:r>
            <a:r>
              <a:rPr lang="en-US" sz="2400" dirty="0" err="1" smtClean="0">
                <a:latin typeface="Kruti Dev 050" pitchFamily="2" charset="0"/>
              </a:rPr>
              <a:t>f’k</a:t>
            </a:r>
            <a:r>
              <a:rPr lang="en-US" sz="2400" dirty="0" smtClean="0">
                <a:latin typeface="Kruti Dev 050" pitchFamily="2" charset="0"/>
              </a:rPr>
              <a:t>{</a:t>
            </a:r>
            <a:r>
              <a:rPr lang="en-US" sz="2400" dirty="0" err="1" smtClean="0">
                <a:latin typeface="Kruti Dev 050" pitchFamily="2" charset="0"/>
              </a:rPr>
              <a:t>k.k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O;oLFkk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8½ </a:t>
            </a:r>
            <a:r>
              <a:rPr lang="en-US" sz="2400" dirty="0" err="1" smtClean="0">
                <a:latin typeface="Kruti Dev 050" pitchFamily="2" charset="0"/>
              </a:rPr>
              <a:t>dk;nsfo”k;d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i;kZoj.k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    9½ </a:t>
            </a:r>
            <a:r>
              <a:rPr lang="en-US" sz="2400" dirty="0" err="1" smtClean="0">
                <a:latin typeface="Kruti Dev 050" pitchFamily="2" charset="0"/>
              </a:rPr>
              <a:t>vkarjjk”Vªh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i;kZoj.k</a:t>
            </a:r>
            <a:endParaRPr lang="en-US" sz="2400" dirty="0" smtClean="0">
              <a:latin typeface="Kruti Dev 050" pitchFamily="2" charset="0"/>
            </a:endParaRPr>
          </a:p>
          <a:p>
            <a:endParaRPr lang="en-US" sz="2400" b="1" dirty="0" smtClean="0">
              <a:latin typeface="Kruti Dev 050" pitchFamily="2" charset="0"/>
            </a:endParaRPr>
          </a:p>
          <a:p>
            <a:endParaRPr lang="en-US" sz="2400" b="1" dirty="0" smtClean="0">
              <a:latin typeface="Kruti Dev 050" pitchFamily="2" charset="0"/>
            </a:endParaRPr>
          </a:p>
          <a:p>
            <a:endParaRPr lang="en-US" sz="2400" b="1" dirty="0" smtClean="0">
              <a:latin typeface="Kruti Dev 050" pitchFamily="2" charset="0"/>
            </a:endParaRPr>
          </a:p>
          <a:p>
            <a:endParaRPr lang="en-US" sz="2400" b="1" dirty="0" smtClean="0">
              <a:latin typeface="Kruti Dev 050" pitchFamily="2" charset="0"/>
            </a:endParaRPr>
          </a:p>
          <a:p>
            <a:endParaRPr lang="en-US" sz="2400" b="1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458200" cy="981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>
              <a:latin typeface="Kruti Dev 050" pitchFamily="2" charset="0"/>
            </a:endParaRPr>
          </a:p>
          <a:p>
            <a:r>
              <a:rPr lang="en-US" sz="2800" b="1" dirty="0" err="1" smtClean="0">
                <a:latin typeface="Kruti Dev 050" pitchFamily="2" charset="0"/>
              </a:rPr>
              <a:t>vk</a:t>
            </a:r>
            <a:r>
              <a:rPr lang="en-US" sz="2800" b="1" dirty="0" smtClean="0">
                <a:latin typeface="Kruti Dev 050" pitchFamily="2" charset="0"/>
              </a:rPr>
              <a:t>/</a:t>
            </a:r>
            <a:r>
              <a:rPr lang="en-US" sz="2800" b="1" dirty="0" err="1" smtClean="0">
                <a:latin typeface="Kruti Dev 050" pitchFamily="2" charset="0"/>
              </a:rPr>
              <a:t>kqfud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dkGkrhy</a:t>
            </a:r>
            <a:r>
              <a:rPr lang="en-US" sz="2800" b="1" dirty="0" smtClean="0">
                <a:latin typeface="Kruti Dev 050" pitchFamily="2" charset="0"/>
              </a:rPr>
              <a:t> l/;</a:t>
            </a:r>
            <a:r>
              <a:rPr lang="en-US" sz="2800" b="1" dirty="0" err="1" smtClean="0">
                <a:latin typeface="Kruti Dev 050" pitchFamily="2" charset="0"/>
              </a:rPr>
              <a:t>kP;k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mn;kstdkaleksjhy</a:t>
            </a:r>
            <a:r>
              <a:rPr lang="en-US" sz="2800" b="1" dirty="0" smtClean="0">
                <a:latin typeface="Kruti Dev 050" pitchFamily="2" charset="0"/>
              </a:rPr>
              <a:t> </a:t>
            </a:r>
            <a:r>
              <a:rPr lang="en-US" sz="2800" b="1" dirty="0" err="1" smtClean="0">
                <a:latin typeface="Kruti Dev 050" pitchFamily="2" charset="0"/>
              </a:rPr>
              <a:t>vkOgkus</a:t>
            </a:r>
            <a:r>
              <a:rPr lang="en-US" sz="2800" b="1" dirty="0" smtClean="0">
                <a:latin typeface="Kruti Dev 050" pitchFamily="2" charset="0"/>
              </a:rPr>
              <a:t> %&amp;</a:t>
            </a:r>
          </a:p>
          <a:p>
            <a:r>
              <a:rPr lang="en-US" sz="2400" dirty="0" smtClean="0">
                <a:latin typeface="Kruti Dev 050" pitchFamily="2" charset="0"/>
              </a:rPr>
              <a:t>  </a:t>
            </a:r>
          </a:p>
          <a:p>
            <a:r>
              <a:rPr lang="en-US" sz="2400" dirty="0" smtClean="0">
                <a:latin typeface="Kruti Dev 050" pitchFamily="2" charset="0"/>
              </a:rPr>
              <a:t>  1½ </a:t>
            </a:r>
            <a:r>
              <a:rPr lang="en-US" sz="2400" dirty="0" err="1" smtClean="0">
                <a:latin typeface="Kruti Dev 050" pitchFamily="2" charset="0"/>
              </a:rPr>
              <a:t>rhoz</a:t>
            </a:r>
            <a:r>
              <a:rPr lang="en-US" sz="2400" dirty="0" smtClean="0">
                <a:latin typeface="Kruti Dev 050" pitchFamily="2" charset="0"/>
              </a:rPr>
              <a:t> o </a:t>
            </a:r>
            <a:r>
              <a:rPr lang="en-US" sz="2400" dirty="0" err="1" smtClean="0">
                <a:latin typeface="Kruti Dev 050" pitchFamily="2" charset="0"/>
              </a:rPr>
              <a:t>O;kid</a:t>
            </a:r>
            <a:r>
              <a:rPr lang="en-US" sz="2400" dirty="0" smtClean="0">
                <a:latin typeface="Kruti Dev 050" pitchFamily="2" charset="0"/>
              </a:rPr>
              <a:t> Li/</a:t>
            </a:r>
            <a:r>
              <a:rPr lang="en-US" sz="2400" dirty="0" err="1" smtClean="0">
                <a:latin typeface="Kruti Dev 050" pitchFamily="2" charset="0"/>
              </a:rPr>
              <a:t>kkZ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2½ </a:t>
            </a:r>
            <a:r>
              <a:rPr lang="en-US" sz="2400" dirty="0" err="1" smtClean="0">
                <a:latin typeface="Kruti Dev 050" pitchFamily="2" charset="0"/>
              </a:rPr>
              <a:t>cnyka’kh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tqGowu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ks.ks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3½ </a:t>
            </a:r>
            <a:r>
              <a:rPr lang="en-US" sz="2400" dirty="0" err="1" smtClean="0">
                <a:latin typeface="Kruti Dev 050" pitchFamily="2" charset="0"/>
              </a:rPr>
              <a:t>mRiknu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kVdkaph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miyC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krk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4½ </a:t>
            </a:r>
            <a:r>
              <a:rPr lang="en-US" sz="2400" dirty="0" err="1" smtClean="0">
                <a:latin typeface="Kruti Dev 050" pitchFamily="2" charset="0"/>
              </a:rPr>
              <a:t>HkkaMoy</a:t>
            </a:r>
            <a:r>
              <a:rPr lang="en-US" sz="2400" dirty="0" smtClean="0">
                <a:latin typeface="Kruti Dev 050" pitchFamily="2" charset="0"/>
              </a:rPr>
              <a:t> mHkkj.kh</a:t>
            </a:r>
          </a:p>
          <a:p>
            <a:r>
              <a:rPr lang="en-US" sz="2400" dirty="0" smtClean="0">
                <a:latin typeface="Kruti Dev 050" pitchFamily="2" charset="0"/>
              </a:rPr>
              <a:t>  5½ </a:t>
            </a:r>
            <a:r>
              <a:rPr lang="en-US" sz="2400" dirty="0" err="1" smtClean="0">
                <a:latin typeface="Kruti Dev 050" pitchFamily="2" charset="0"/>
              </a:rPr>
              <a:t>vk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kqfud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ra</a:t>
            </a:r>
            <a:r>
              <a:rPr lang="en-US" sz="2400" dirty="0" smtClean="0">
                <a:latin typeface="Kruti Dev 050" pitchFamily="2" charset="0"/>
              </a:rPr>
              <a:t>=</a:t>
            </a:r>
            <a:r>
              <a:rPr lang="en-US" sz="2400" dirty="0" err="1" smtClean="0">
                <a:latin typeface="Kruti Dev 050" pitchFamily="2" charset="0"/>
              </a:rPr>
              <a:t>Kku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6½ </a:t>
            </a:r>
            <a:r>
              <a:rPr lang="en-US" sz="2400" dirty="0" err="1" smtClean="0">
                <a:latin typeface="Kruti Dev 050" pitchFamily="2" charset="0"/>
              </a:rPr>
              <a:t>vkarjjk”Vªh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ntkZ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7½ </a:t>
            </a:r>
            <a:r>
              <a:rPr lang="en-US" sz="2400" dirty="0" err="1" smtClean="0">
                <a:latin typeface="Kruti Dev 050" pitchFamily="2" charset="0"/>
              </a:rPr>
              <a:t>pkaxys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euq</a:t>
            </a:r>
            <a:r>
              <a:rPr lang="en-US" sz="2400" dirty="0" smtClean="0">
                <a:latin typeface="Kruti Dev 050" pitchFamily="2" charset="0"/>
              </a:rPr>
              <a:t>”;</a:t>
            </a:r>
            <a:r>
              <a:rPr lang="en-US" sz="2400" dirty="0" err="1" smtClean="0">
                <a:latin typeface="Kruti Dev 050" pitchFamily="2" charset="0"/>
              </a:rPr>
              <a:t>cG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8½ </a:t>
            </a:r>
            <a:r>
              <a:rPr lang="en-US" sz="2400" dirty="0" err="1" smtClean="0">
                <a:latin typeface="Kruti Dev 050" pitchFamily="2" charset="0"/>
              </a:rPr>
              <a:t>xzkgdkaP;k</a:t>
            </a:r>
            <a:r>
              <a:rPr lang="en-US" sz="2400" dirty="0" smtClean="0">
                <a:latin typeface="Kruti Dev 050" pitchFamily="2" charset="0"/>
              </a:rPr>
              <a:t> ok&lt;</a:t>
            </a:r>
            <a:r>
              <a:rPr lang="en-US" sz="2400" dirty="0" err="1" smtClean="0">
                <a:latin typeface="Kruti Dev 050" pitchFamily="2" charset="0"/>
              </a:rPr>
              <a:t>R;k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vis</a:t>
            </a:r>
            <a:r>
              <a:rPr lang="en-US" sz="2400" dirty="0" smtClean="0">
                <a:latin typeface="Kruti Dev 050" pitchFamily="2" charset="0"/>
              </a:rPr>
              <a:t>{</a:t>
            </a:r>
            <a:r>
              <a:rPr lang="en-US" sz="2400" dirty="0" err="1" smtClean="0">
                <a:latin typeface="Kruti Dev 050" pitchFamily="2" charset="0"/>
              </a:rPr>
              <a:t>kk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 9½ </a:t>
            </a:r>
            <a:r>
              <a:rPr lang="en-US" sz="2400" dirty="0" err="1" smtClean="0">
                <a:latin typeface="Kruti Dev 050" pitchFamily="2" charset="0"/>
              </a:rPr>
              <a:t>i;kZoj.kiwjd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dkedkt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10½ </a:t>
            </a:r>
            <a:r>
              <a:rPr lang="en-US" sz="2400" dirty="0" err="1" smtClean="0">
                <a:latin typeface="Kruti Dev 050" pitchFamily="2" charset="0"/>
              </a:rPr>
              <a:t>la’kks</a:t>
            </a:r>
            <a:r>
              <a:rPr lang="en-US" sz="2400" dirty="0" smtClean="0">
                <a:latin typeface="Kruti Dev 050" pitchFamily="2" charset="0"/>
              </a:rPr>
              <a:t>/</a:t>
            </a:r>
            <a:r>
              <a:rPr lang="en-US" sz="2400" dirty="0" err="1" smtClean="0">
                <a:latin typeface="Kruti Dev 050" pitchFamily="2" charset="0"/>
              </a:rPr>
              <a:t>ku</a:t>
            </a:r>
            <a:r>
              <a:rPr lang="en-US" sz="2400" dirty="0" smtClean="0">
                <a:latin typeface="Kruti Dev 050" pitchFamily="2" charset="0"/>
              </a:rPr>
              <a:t> o </a:t>
            </a:r>
            <a:r>
              <a:rPr lang="en-US" sz="2400" dirty="0" err="1" smtClean="0">
                <a:latin typeface="Kruti Dev 050" pitchFamily="2" charset="0"/>
              </a:rPr>
              <a:t>fodkl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11½ </a:t>
            </a:r>
            <a:r>
              <a:rPr lang="en-US" sz="2400" dirty="0" err="1" smtClean="0">
                <a:latin typeface="Kruti Dev 050" pitchFamily="2" charset="0"/>
              </a:rPr>
              <a:t>vkarjjk”Vªh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jktdh</a:t>
            </a:r>
            <a:r>
              <a:rPr lang="en-US" sz="2400" dirty="0" smtClean="0">
                <a:latin typeface="Kruti Dev 050" pitchFamily="2" charset="0"/>
              </a:rPr>
              <a:t>; </a:t>
            </a:r>
            <a:r>
              <a:rPr lang="en-US" sz="2400" dirty="0" err="1" smtClean="0">
                <a:latin typeface="Kruti Dev 050" pitchFamily="2" charset="0"/>
              </a:rPr>
              <a:t>i;kZoj.k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12½ </a:t>
            </a:r>
            <a:r>
              <a:rPr lang="en-US" sz="2400" dirty="0" err="1" smtClean="0">
                <a:latin typeface="Kruti Dev 050" pitchFamily="2" charset="0"/>
              </a:rPr>
              <a:t>lkekftd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tckcnkjh</a:t>
            </a:r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 </a:t>
            </a: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endParaRPr lang="en-US" sz="2400" dirty="0" smtClean="0">
              <a:latin typeface="Kruti Dev 050" pitchFamily="2" charset="0"/>
            </a:endParaRPr>
          </a:p>
          <a:p>
            <a:r>
              <a:rPr lang="en-US" sz="2400" dirty="0" smtClean="0">
                <a:latin typeface="Kruti Dev 050" pitchFamily="2" charset="0"/>
              </a:rPr>
              <a:t>r</a:t>
            </a:r>
            <a:endParaRPr lang="en-US" sz="2400" dirty="0">
              <a:latin typeface="Kruti Dev 05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153400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  </a:t>
            </a:r>
            <a:r>
              <a:rPr lang="en-US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Entrepreneurship and Entrepreneurship Development </a:t>
            </a:r>
            <a:endParaRPr lang="en-US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   </a:t>
            </a:r>
            <a:r>
              <a:rPr lang="en-US" sz="3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Kruti Dev 050" pitchFamily="2" charset="0"/>
              </a:rPr>
              <a:t>mn;kstdrk</a:t>
            </a:r>
            <a:r>
              <a:rPr lang="en-US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Kruti Dev 050" pitchFamily="2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Kruti Dev 050" pitchFamily="2" charset="0"/>
              </a:rPr>
              <a:t>vkf.k</a:t>
            </a:r>
            <a:r>
              <a:rPr lang="en-US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Kruti Dev 050" pitchFamily="2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Kruti Dev 050" pitchFamily="2" charset="0"/>
              </a:rPr>
              <a:t>mn;kstdrk</a:t>
            </a:r>
            <a:r>
              <a:rPr lang="en-US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Kruti Dev 050" pitchFamily="2" charset="0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Kruti Dev 050" pitchFamily="2" charset="0"/>
              </a:rPr>
              <a:t>fodkl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Kruti Dev 050" pitchFamily="2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US" sz="2800" b="1" i="1" u="sng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Kruti Dev 050" pitchFamily="2" charset="0"/>
              </a:rPr>
              <a:t>mn;kstdrk</a:t>
            </a:r>
            <a:endParaRPr lang="en-US" sz="2800" b="1" i="1" u="sng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Kruti Dev 050" pitchFamily="2" charset="0"/>
            </a:endParaRPr>
          </a:p>
          <a:p>
            <a:r>
              <a:rPr lang="en-US" sz="2400" b="1" dirty="0" err="1" smtClean="0">
                <a:latin typeface="Kruti Dev 050" pitchFamily="2" charset="0"/>
              </a:rPr>
              <a:t>izkLrkfod</a:t>
            </a:r>
            <a:endParaRPr lang="en-US" sz="2400" b="1" dirty="0" smtClean="0">
              <a:latin typeface="Kruti Dev 050" pitchFamily="2" charset="0"/>
            </a:endParaRPr>
          </a:p>
          <a:p>
            <a:r>
              <a:rPr lang="en-US" sz="2400" b="1" dirty="0" smtClean="0">
                <a:latin typeface="Kruti Dev 050" pitchFamily="2" charset="0"/>
              </a:rPr>
              <a:t>	</a:t>
            </a:r>
            <a:r>
              <a:rPr lang="en-US" sz="2400" b="1" dirty="0" err="1" smtClean="0">
                <a:latin typeface="Kruti Dev 050" pitchFamily="2" charset="0"/>
              </a:rPr>
              <a:t>mn;kstdrk</a:t>
            </a:r>
            <a:r>
              <a:rPr lang="en-US" sz="2400" b="1" dirty="0" smtClean="0">
                <a:latin typeface="Kruti Dev 050" pitchFamily="2" charset="0"/>
              </a:rPr>
              <a:t>  </a:t>
            </a:r>
            <a:r>
              <a:rPr lang="en-US" sz="2400" b="1" dirty="0" err="1" smtClean="0">
                <a:latin typeface="Kruti Dev 050" pitchFamily="2" charset="0"/>
              </a:rPr>
              <a:t>gk</a:t>
            </a:r>
            <a:r>
              <a:rPr lang="en-US" sz="2400" b="1" dirty="0" smtClean="0">
                <a:latin typeface="Kruti Dev 050" pitchFamily="2" charset="0"/>
              </a:rPr>
              <a:t> ‘</a:t>
            </a:r>
            <a:r>
              <a:rPr lang="en-US" sz="2400" b="1" dirty="0" err="1" smtClean="0">
                <a:latin typeface="Kruti Dev 050" pitchFamily="2" charset="0"/>
              </a:rPr>
              <a:t>kCn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dirty="0" smtClean="0"/>
              <a:t>Entrepreneurship </a:t>
            </a:r>
            <a:r>
              <a:rPr lang="en-US" sz="2400" dirty="0" smtClean="0">
                <a:latin typeface="Kruti Dev 050" pitchFamily="2" charset="0"/>
              </a:rPr>
              <a:t>;k </a:t>
            </a:r>
            <a:r>
              <a:rPr lang="en-US" sz="2400" dirty="0" err="1" smtClean="0">
                <a:latin typeface="Kruti Dev 050" pitchFamily="2" charset="0"/>
              </a:rPr>
              <a:t>baxzth</a:t>
            </a:r>
            <a:r>
              <a:rPr lang="en-US" sz="2400" dirty="0" smtClean="0">
                <a:latin typeface="Kruti Dev 050" pitchFamily="2" charset="0"/>
              </a:rPr>
              <a:t> ‘</a:t>
            </a:r>
            <a:r>
              <a:rPr lang="en-US" sz="2400" dirty="0" err="1" smtClean="0">
                <a:latin typeface="Kruti Dev 050" pitchFamily="2" charset="0"/>
              </a:rPr>
              <a:t>kCnkyk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lekukFkhZ</a:t>
            </a:r>
            <a:r>
              <a:rPr lang="en-US" sz="2400" dirty="0" smtClean="0">
                <a:latin typeface="Kruti Dev 050" pitchFamily="2" charset="0"/>
              </a:rPr>
              <a:t> Eg.kwu </a:t>
            </a:r>
            <a:r>
              <a:rPr lang="en-US" sz="2400" dirty="0" err="1" smtClean="0">
                <a:latin typeface="Kruti Dev 050" pitchFamily="2" charset="0"/>
              </a:rPr>
              <a:t>okijyk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tkrks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ijarq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baxzth</a:t>
            </a:r>
            <a:r>
              <a:rPr lang="en-US" sz="2400" dirty="0" smtClean="0">
                <a:latin typeface="Kruti Dev 050" pitchFamily="2" charset="0"/>
              </a:rPr>
              <a:t> ‘</a:t>
            </a:r>
            <a:r>
              <a:rPr lang="en-US" sz="2400" dirty="0" err="1" smtClean="0">
                <a:latin typeface="Kruti Dev 050" pitchFamily="2" charset="0"/>
              </a:rPr>
              <a:t>kCn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eqGkr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Qzsap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Hkk”ksrwu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vkyk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vkgs</a:t>
            </a:r>
            <a:r>
              <a:rPr lang="en-US" sz="2400" dirty="0" smtClean="0">
                <a:latin typeface="Kruti Dev 050" pitchFamily="2" charset="0"/>
              </a:rPr>
              <a:t>- </a:t>
            </a:r>
            <a:r>
              <a:rPr lang="en-US" sz="2400" dirty="0" err="1" smtClean="0">
                <a:latin typeface="Kruti Dev 050" pitchFamily="2" charset="0"/>
              </a:rPr>
              <a:t>Qzasp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Hkk”ksrhy</a:t>
            </a:r>
            <a:r>
              <a:rPr lang="en-US" sz="2400" dirty="0" smtClean="0">
                <a:latin typeface="Kruti Dev 050" pitchFamily="2" charset="0"/>
              </a:rPr>
              <a:t> ‘</a:t>
            </a:r>
            <a:r>
              <a:rPr lang="en-US" sz="2400" dirty="0" err="1" smtClean="0">
                <a:latin typeface="Kruti Dev 050" pitchFamily="2" charset="0"/>
              </a:rPr>
              <a:t>kCnkpk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vFkZ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vaxhdkj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dj.ks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gkrh</a:t>
            </a:r>
            <a:r>
              <a:rPr lang="en-US" sz="2400" dirty="0" smtClean="0">
                <a:latin typeface="Kruti Dev 050" pitchFamily="2" charset="0"/>
              </a:rPr>
              <a:t> ?</a:t>
            </a:r>
            <a:r>
              <a:rPr lang="en-US" sz="2400" dirty="0" err="1" smtClean="0">
                <a:latin typeface="Kruti Dev 050" pitchFamily="2" charset="0"/>
              </a:rPr>
              <a:t>ks.ks</a:t>
            </a:r>
            <a:r>
              <a:rPr lang="en-US" sz="2400" dirty="0" smtClean="0">
                <a:latin typeface="Kruti Dev 050" pitchFamily="2" charset="0"/>
              </a:rPr>
              <a:t>] </a:t>
            </a:r>
            <a:r>
              <a:rPr lang="en-US" sz="2400" dirty="0" err="1" smtClean="0">
                <a:latin typeface="Kruti Dev 050" pitchFamily="2" charset="0"/>
              </a:rPr>
              <a:t>ukohU;iw.kZ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cny</a:t>
            </a:r>
            <a:r>
              <a:rPr lang="en-US" sz="2400" dirty="0" smtClean="0">
                <a:latin typeface="Kruti Dev 050" pitchFamily="2" charset="0"/>
              </a:rPr>
              <a:t> d:u </a:t>
            </a:r>
            <a:r>
              <a:rPr lang="en-US" sz="2400" dirty="0" err="1" smtClean="0">
                <a:latin typeface="Kruti Dev 050" pitchFamily="2" charset="0"/>
              </a:rPr>
              <a:t>yksdkaP;k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xjtk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iw.kZ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dj.ks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vlk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gksrks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r>
              <a:rPr lang="en-US" sz="2400" dirty="0" err="1" smtClean="0">
                <a:latin typeface="Kruti Dev 050" pitchFamily="2" charset="0"/>
              </a:rPr>
              <a:t>mn;kstdrk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gh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ewyHkr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n`”Vhus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vFkZ’kkL</a:t>
            </a:r>
            <a:r>
              <a:rPr lang="en-US" sz="2400" dirty="0" smtClean="0">
                <a:latin typeface="Kruti Dev 050" pitchFamily="2" charset="0"/>
              </a:rPr>
              <a:t>=h; </a:t>
            </a:r>
            <a:r>
              <a:rPr lang="en-US" sz="2400" dirty="0" err="1" smtClean="0">
                <a:latin typeface="Kruti Dev 050" pitchFamily="2" charset="0"/>
              </a:rPr>
              <a:t>ladYiuk</a:t>
            </a:r>
            <a:r>
              <a:rPr lang="en-US" sz="2400" dirty="0" smtClean="0">
                <a:latin typeface="Kruti Dev 050" pitchFamily="2" charset="0"/>
              </a:rPr>
              <a:t> </a:t>
            </a:r>
            <a:r>
              <a:rPr lang="en-US" sz="2400" dirty="0" err="1" smtClean="0">
                <a:latin typeface="Kruti Dev 050" pitchFamily="2" charset="0"/>
              </a:rPr>
              <a:t>vkgs</a:t>
            </a:r>
            <a:r>
              <a:rPr lang="en-US" sz="2400" dirty="0" smtClean="0">
                <a:latin typeface="Kruti Dev 050" pitchFamily="2" charset="0"/>
              </a:rPr>
              <a:t>-</a:t>
            </a:r>
          </a:p>
          <a:p>
            <a:endParaRPr lang="en-US" sz="2400" dirty="0" smtClean="0">
              <a:latin typeface="Kruti Dev 050" pitchFamily="2" charset="0"/>
            </a:endParaRPr>
          </a:p>
          <a:p>
            <a:r>
              <a:rPr lang="en-US" sz="2400" b="1" dirty="0" err="1" smtClean="0">
                <a:latin typeface="Kruti Dev 050" pitchFamily="2" charset="0"/>
              </a:rPr>
              <a:t>O;k</a:t>
            </a:r>
            <a:r>
              <a:rPr lang="en-US" sz="2400" b="1" dirty="0" smtClean="0">
                <a:latin typeface="Kruti Dev 050" pitchFamily="2" charset="0"/>
              </a:rPr>
              <a:t>[;k</a:t>
            </a:r>
          </a:p>
          <a:p>
            <a:r>
              <a:rPr lang="en-US" sz="2400" b="1" dirty="0" smtClean="0">
                <a:latin typeface="Kruti Dev 050" pitchFamily="2" charset="0"/>
              </a:rPr>
              <a:t>    1½ ,-,p-</a:t>
            </a:r>
            <a:r>
              <a:rPr lang="en-US" sz="2400" b="1" dirty="0" err="1" smtClean="0">
                <a:latin typeface="Kruti Dev 050" pitchFamily="2" charset="0"/>
              </a:rPr>
              <a:t>dksy</a:t>
            </a:r>
            <a:r>
              <a:rPr lang="en-US" sz="2400" b="1" dirty="0" smtClean="0">
                <a:latin typeface="Kruti Dev 050" pitchFamily="2" charset="0"/>
              </a:rPr>
              <a:t> %&amp;</a:t>
            </a:r>
          </a:p>
          <a:p>
            <a:r>
              <a:rPr lang="en-US" sz="2400" b="1" dirty="0" smtClean="0">
                <a:latin typeface="Kruti Dev 050" pitchFamily="2" charset="0"/>
              </a:rPr>
              <a:t>          ^^</a:t>
            </a:r>
            <a:r>
              <a:rPr lang="en-US" sz="2400" b="1" dirty="0" err="1" smtClean="0">
                <a:latin typeface="Kruti Dev 050" pitchFamily="2" charset="0"/>
              </a:rPr>
              <a:t>uQk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feGo.ks</a:t>
            </a:r>
            <a:r>
              <a:rPr lang="en-US" sz="2400" b="1" dirty="0" smtClean="0">
                <a:latin typeface="Kruti Dev 050" pitchFamily="2" charset="0"/>
              </a:rPr>
              <a:t>] </a:t>
            </a:r>
            <a:r>
              <a:rPr lang="en-US" sz="2400" b="1" dirty="0" err="1" smtClean="0">
                <a:latin typeface="Kruti Dev 050" pitchFamily="2" charset="0"/>
              </a:rPr>
              <a:t>fVdo.ks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fdaok</a:t>
            </a:r>
            <a:r>
              <a:rPr lang="en-US" sz="2400" b="1" dirty="0" smtClean="0">
                <a:latin typeface="Kruti Dev 050" pitchFamily="2" charset="0"/>
              </a:rPr>
              <a:t> ok&lt;</a:t>
            </a:r>
            <a:r>
              <a:rPr lang="en-US" sz="2400" b="1" dirty="0" err="1" smtClean="0">
                <a:latin typeface="Kruti Dev 050" pitchFamily="2" charset="0"/>
              </a:rPr>
              <a:t>fo.ks</a:t>
            </a:r>
            <a:r>
              <a:rPr lang="en-US" sz="2400" b="1" dirty="0" smtClean="0">
                <a:latin typeface="Kruti Dev 050" pitchFamily="2" charset="0"/>
              </a:rPr>
              <a:t> ;</a:t>
            </a:r>
            <a:r>
              <a:rPr lang="en-US" sz="2400" b="1" dirty="0" err="1" smtClean="0">
                <a:latin typeface="Kruti Dev 050" pitchFamily="2" charset="0"/>
              </a:rPr>
              <a:t>klkBh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vkfFkZd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oLrw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vkf.k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lsokaps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mRiknu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fdaok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forj.k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dj.;kdfjrk</a:t>
            </a:r>
            <a:r>
              <a:rPr lang="en-US" sz="2400" b="1" dirty="0" smtClean="0">
                <a:latin typeface="Kruti Dev 050" pitchFamily="2" charset="0"/>
              </a:rPr>
              <a:t> ,[</a:t>
            </a:r>
            <a:r>
              <a:rPr lang="en-US" sz="2400" b="1" dirty="0" err="1" smtClean="0">
                <a:latin typeface="Kruti Dev 050" pitchFamily="2" charset="0"/>
              </a:rPr>
              <a:t>kk|k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O;Drhus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fdaok</a:t>
            </a:r>
            <a:r>
              <a:rPr lang="en-US" sz="2400" b="1" dirty="0" smtClean="0">
                <a:latin typeface="Kruti Dev 050" pitchFamily="2" charset="0"/>
              </a:rPr>
              <a:t> ,d= </a:t>
            </a:r>
            <a:r>
              <a:rPr lang="en-US" sz="2400" b="1" dirty="0" err="1" smtClean="0">
                <a:latin typeface="Kruti Dev 050" pitchFamily="2" charset="0"/>
              </a:rPr>
              <a:t>vkysY;k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O;fDrlewgkus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dsysys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gsrqiwoZd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dk;Z</a:t>
            </a:r>
            <a:r>
              <a:rPr lang="en-US" sz="2400" b="1" dirty="0" smtClean="0">
                <a:latin typeface="Kruti Dev 050" pitchFamily="2" charset="0"/>
              </a:rPr>
              <a:t> Eg.kts </a:t>
            </a:r>
            <a:r>
              <a:rPr lang="en-US" sz="2400" b="1" dirty="0" err="1" smtClean="0">
                <a:latin typeface="Kruti Dev 050" pitchFamily="2" charset="0"/>
              </a:rPr>
              <a:t>mn;kstdrk</a:t>
            </a:r>
            <a:r>
              <a:rPr lang="en-US" sz="2400" b="1" dirty="0" smtClean="0">
                <a:latin typeface="Kruti Dev 050" pitchFamily="2" charset="0"/>
              </a:rPr>
              <a:t> </a:t>
            </a:r>
            <a:r>
              <a:rPr lang="en-US" sz="2400" b="1" dirty="0" err="1" smtClean="0">
                <a:latin typeface="Kruti Dev 050" pitchFamily="2" charset="0"/>
              </a:rPr>
              <a:t>gks</a:t>
            </a:r>
            <a:r>
              <a:rPr lang="en-US" sz="2400" b="1" dirty="0" smtClean="0">
                <a:latin typeface="Kruti Dev 050" pitchFamily="2" charset="0"/>
              </a:rPr>
              <a:t>;-**</a:t>
            </a:r>
          </a:p>
          <a:p>
            <a:endParaRPr lang="en-US" sz="2400" b="1" dirty="0" smtClean="0">
              <a:latin typeface="Kruti Dev 050" pitchFamily="2" charset="0"/>
            </a:endParaRPr>
          </a:p>
          <a:p>
            <a:endParaRPr lang="en-US" sz="2400" b="1" dirty="0" smtClean="0">
              <a:latin typeface="Kruti Dev 050" pitchFamily="2" charset="0"/>
            </a:endParaRPr>
          </a:p>
          <a:p>
            <a:endParaRPr lang="en-US" sz="2400" b="1" dirty="0" smtClean="0">
              <a:latin typeface="Kruti Dev 050" pitchFamily="2" charset="0"/>
            </a:endParaRPr>
          </a:p>
          <a:p>
            <a:r>
              <a:rPr lang="en-US" sz="2400" b="1" dirty="0" smtClean="0">
                <a:latin typeface="Kruti Dev 050" pitchFamily="2" charset="0"/>
              </a:rPr>
              <a:t>             </a:t>
            </a:r>
          </a:p>
          <a:p>
            <a:r>
              <a:rPr lang="en-US" sz="2400" b="1" dirty="0" smtClean="0">
                <a:latin typeface="Kruti Dev 050" pitchFamily="2" charset="0"/>
              </a:rPr>
              <a:t>    </a:t>
            </a:r>
          </a:p>
          <a:p>
            <a:pPr algn="ctr"/>
            <a:endParaRPr lang="en-US" sz="2400" b="1" dirty="0" smtClean="0">
              <a:latin typeface="Kruti Dev 050" pitchFamily="2" charset="0"/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495</TotalTime>
  <Words>1307</Words>
  <Application>Microsoft Office PowerPoint</Application>
  <PresentationFormat>On-screen Show (4:3)</PresentationFormat>
  <Paragraphs>212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Verve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Shivaji University, Kolhapur B.Com (CBCS Pattern) Part-II (Semester-III)  Fundamentals of Entrepreneurship- Paper-I </dc:title>
  <dc:creator>dell</dc:creator>
  <cp:lastModifiedBy>dell</cp:lastModifiedBy>
  <cp:revision>80</cp:revision>
  <dcterms:created xsi:type="dcterms:W3CDTF">2006-08-16T00:00:00Z</dcterms:created>
  <dcterms:modified xsi:type="dcterms:W3CDTF">2019-12-13T05:53:51Z</dcterms:modified>
</cp:coreProperties>
</file>