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245180" y="0"/>
            <a:ext cx="964870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व्यवस्थापनाच्या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पातळ्या</a:t>
            </a:r>
            <a:endParaRPr lang="en-US" sz="4800" b="1" dirty="0">
              <a:solidFill>
                <a:srgbClr val="7030A0"/>
              </a:solidFill>
            </a:endParaRPr>
          </a:p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उच्च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व्यवस्थापन</a:t>
            </a:r>
            <a:r>
              <a:rPr lang="en-US" sz="2800" b="1" dirty="0">
                <a:solidFill>
                  <a:srgbClr val="FF0000"/>
                </a:solidFill>
              </a:rPr>
              <a:t> –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उच्च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व्यवस्थापनामध्ये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खालील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घटकांचा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समावेश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होतो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संचालक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मंडळ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व्यवस्था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संचालक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व्यवस्थापक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कार्यकारी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अधिकारी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चिटणीस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उपव्यवस्थापक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245180" y="0"/>
            <a:ext cx="964870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व्यवस्थापनाच्या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पातळ्या</a:t>
            </a:r>
            <a:endParaRPr lang="en-US" sz="4800" b="1" dirty="0">
              <a:solidFill>
                <a:srgbClr val="7030A0"/>
              </a:solidFill>
            </a:endParaRPr>
          </a:p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FF0000"/>
                </a:solidFill>
              </a:rPr>
              <a:t>मध्यम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>
                <a:solidFill>
                  <a:srgbClr val="FF0000"/>
                </a:solidFill>
              </a:rPr>
              <a:t>व </a:t>
            </a:r>
            <a:r>
              <a:rPr lang="en-GB" sz="2800" b="1" dirty="0" err="1">
                <a:solidFill>
                  <a:srgbClr val="FF0000"/>
                </a:solidFill>
              </a:rPr>
              <a:t>कनिष्ठ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व्यवस्थापन</a:t>
            </a:r>
            <a:r>
              <a:rPr lang="en-US" sz="2800" b="1" dirty="0">
                <a:solidFill>
                  <a:srgbClr val="FF0000"/>
                </a:solidFill>
              </a:rPr>
              <a:t> –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मध्यमव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कनिष्ठ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व्यवस्थापनामध्ये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खालील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घटकांचा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समावेश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होतो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विविध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खात्यांचे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खाते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प्रमुख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शाखा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व्यवस्थापक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प्रादेशिक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व्यवस्थापक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B050"/>
                </a:solidFill>
              </a:rPr>
              <a:t>पर्यवेक्षक</a:t>
            </a:r>
            <a:endParaRPr lang="en-US" sz="2800" b="1" dirty="0">
              <a:solidFill>
                <a:srgbClr val="00B05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5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22</cp:revision>
  <dcterms:created xsi:type="dcterms:W3CDTF">2015-05-11T22:30:45Z</dcterms:created>
  <dcterms:modified xsi:type="dcterms:W3CDTF">2023-10-07T12:47:09Z</dcterms:modified>
</cp:coreProperties>
</file>