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65CC7-B24C-4BD2-8B93-C0F433E2F8C0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E12A9-F596-4362-BF74-9E5C9E8D0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62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Manner of Articulation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AppData\Local\Microsoft\Windows\Temporary Internet Files\Content.IE5\S4JUFU0W\Clip art sing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962400"/>
            <a:ext cx="2219325" cy="197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00288"/>
            <a:ext cx="716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47800" y="838200"/>
            <a:ext cx="58753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Frictionless Continuant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College files\Phonetics\semivowel j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71800"/>
            <a:ext cx="4419600" cy="3886200"/>
          </a:xfrm>
          <a:prstGeom prst="rect">
            <a:avLst/>
          </a:prstGeom>
          <a:noFill/>
        </p:spPr>
      </p:pic>
      <p:pic>
        <p:nvPicPr>
          <p:cNvPr id="1028" name="Picture 4" descr="E:\College files\Phonetics\semivowel- w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6057" y="2971801"/>
            <a:ext cx="4615543" cy="3886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1219200"/>
            <a:ext cx="33190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Semi Vowels 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sound depends on :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kind of closure &amp; narrowing.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College files\Phonetics\plosive-positions.png"/>
          <p:cNvPicPr>
            <a:picLocks noChangeAspect="1" noChangeArrowheads="1"/>
          </p:cNvPicPr>
          <p:nvPr/>
        </p:nvPicPr>
        <p:blipFill>
          <a:blip r:embed="rId2"/>
          <a:srcRect r="11201"/>
          <a:stretch>
            <a:fillRect/>
          </a:stretch>
        </p:blipFill>
        <p:spPr bwMode="auto">
          <a:xfrm>
            <a:off x="285750" y="2667000"/>
            <a:ext cx="8629650" cy="3886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3000" y="838200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Plosives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College files\Phonetics\fricative-positions.png"/>
          <p:cNvPicPr>
            <a:picLocks noChangeAspect="1" noChangeArrowheads="1"/>
          </p:cNvPicPr>
          <p:nvPr/>
        </p:nvPicPr>
        <p:blipFill>
          <a:blip r:embed="rId2"/>
          <a:srcRect r="8085"/>
          <a:stretch>
            <a:fillRect/>
          </a:stretch>
        </p:blipFill>
        <p:spPr bwMode="auto">
          <a:xfrm>
            <a:off x="-1" y="2971800"/>
            <a:ext cx="9144001" cy="3124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0" y="990600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Fricatives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r="12800"/>
          <a:stretch>
            <a:fillRect/>
          </a:stretch>
        </p:blipFill>
        <p:spPr bwMode="auto">
          <a:xfrm>
            <a:off x="609600" y="3429000"/>
            <a:ext cx="77724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62000" y="1143000"/>
            <a:ext cx="3249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Affricates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12000" t="8000"/>
          <a:stretch>
            <a:fillRect/>
          </a:stretch>
        </p:blipFill>
        <p:spPr bwMode="auto">
          <a:xfrm>
            <a:off x="838200" y="23622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990600" y="685800"/>
            <a:ext cx="35979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Trill / Roll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r="15360"/>
          <a:stretch>
            <a:fillRect/>
          </a:stretch>
        </p:blipFill>
        <p:spPr bwMode="auto">
          <a:xfrm>
            <a:off x="457200" y="22860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914400" y="914400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Lateral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r="12800"/>
          <a:stretch>
            <a:fillRect/>
          </a:stretch>
        </p:blipFill>
        <p:spPr bwMode="auto">
          <a:xfrm>
            <a:off x="228600" y="2667000"/>
            <a:ext cx="8686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66800" y="838201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Nasal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438400"/>
            <a:ext cx="762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" y="533400"/>
            <a:ext cx="8053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Nasal and Oral Articulation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25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Manner of Articulation</vt:lpstr>
      <vt:lpstr>Production of sound depends on : a kind of closure &amp; narrowing.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Manner of Articulation</dc:title>
  <dc:creator>Admin</dc:creator>
  <cp:lastModifiedBy>Admin</cp:lastModifiedBy>
  <cp:revision>11</cp:revision>
  <dcterms:created xsi:type="dcterms:W3CDTF">2017-07-13T03:15:31Z</dcterms:created>
  <dcterms:modified xsi:type="dcterms:W3CDTF">2017-07-14T03:18:48Z</dcterms:modified>
</cp:coreProperties>
</file>