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057646" y="0"/>
            <a:ext cx="111343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व्यवस्थापन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म्हणजे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निर्णय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घेणे</a:t>
            </a:r>
            <a:r>
              <a:rPr lang="en-US" sz="2800" b="1" dirty="0">
                <a:solidFill>
                  <a:srgbClr val="FF0000"/>
                </a:solidFill>
              </a:rPr>
              <a:t>. -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रॉस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मूर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व्यवस्थापन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म्हणजे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व्यवस्थापनाची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कार्य</a:t>
            </a:r>
            <a:r>
              <a:rPr lang="en-US" sz="2800" b="1" dirty="0">
                <a:solidFill>
                  <a:srgbClr val="FF0000"/>
                </a:solidFill>
              </a:rPr>
              <a:t>. -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ॲ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लन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लुईस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व्यवस्थापन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म्हणजे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इतरांकडून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कार्य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करून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घेण्याची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कला</a:t>
            </a:r>
            <a:r>
              <a:rPr lang="en-US" sz="2800" b="1" dirty="0">
                <a:solidFill>
                  <a:srgbClr val="FF0000"/>
                </a:solidFill>
              </a:rPr>
              <a:t>. -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लॉरेन्स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ॲ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पली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542062" y="0"/>
            <a:ext cx="964993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व्यवस्थापनाची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वैशिष्ट्ये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अर्थप्रधान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संकल्पना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इतरांकडून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कार्य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करून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घेण्याची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कला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व्यवसायाचा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प्रेरक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घटक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एक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अधिकार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पद्धती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निर्णय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घेण्याची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प्रक्रिया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व्यवस्थापनात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नेतृत्व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गुण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असतो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व्यक्ती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गटाचे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उद्दिष्टाभिमुख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गतिमान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क्रिया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होय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सर्व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व्यापकता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19</cp:revision>
  <dcterms:created xsi:type="dcterms:W3CDTF">2015-05-11T22:30:45Z</dcterms:created>
  <dcterms:modified xsi:type="dcterms:W3CDTF">2023-10-07T11:23:34Z</dcterms:modified>
</cp:coreProperties>
</file>