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E8A27F-AB40-4A96-AA3A-991C1F673D5A}" type="datetimeFigureOut">
              <a:rPr lang="en-US" smtClean="0"/>
              <a:t>21-Dec-21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E5F896-2739-4F46-BA18-5145CF6EE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819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E5F896-2739-4F46-BA18-5145CF6EEF9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897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E5F896-2739-4F46-BA18-5145CF6EEF9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795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E5F896-2739-4F46-BA18-5145CF6EEF9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4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6A722-7FD9-405B-A2ED-24FD27A116C8}" type="datetime1">
              <a:rPr lang="en-US" smtClean="0"/>
              <a:t>21-Dec-21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 Dr. Mrs.Snehal R. Prabhune Mahila Mahavidyalaya,Karad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32F8B-9C14-4140-A19D-2DF8851EC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494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8792-7A62-493F-8453-BC8A7A2E39C1}" type="datetime1">
              <a:rPr lang="en-US" smtClean="0"/>
              <a:t>21-Dec-21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 Dr. Mrs.Snehal R. Prabhune Mahila Mahavidyalaya,Karad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32F8B-9C14-4140-A19D-2DF8851EC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270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DF6F-6E50-4ABF-93D8-41F9C7E79B5C}" type="datetime1">
              <a:rPr lang="en-US" smtClean="0"/>
              <a:t>21-Dec-21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 Dr. Mrs.Snehal R. Prabhune Mahila Mahavidyalaya,Karad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32F8B-9C14-4140-A19D-2DF8851EC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950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15354-7334-4DD1-B281-7FFB50640507}" type="datetime1">
              <a:rPr lang="en-US" smtClean="0"/>
              <a:t>21-Dec-21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 Dr. Mrs.Snehal R. Prabhune Mahila Mahavidyalaya,Karad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32F8B-9C14-4140-A19D-2DF8851EC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971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01809-812D-4A46-9763-404CCB76BD90}" type="datetime1">
              <a:rPr lang="en-US" smtClean="0"/>
              <a:t>21-Dec-21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 Dr. Mrs.Snehal R. Prabhune Mahila Mahavidyalaya,Karad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32F8B-9C14-4140-A19D-2DF8851EC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7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B7E11-F8E8-4F93-8F47-234D0E3CB2FA}" type="datetime1">
              <a:rPr lang="en-US" smtClean="0"/>
              <a:t>21-Dec-21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 Dr. Mrs.Snehal R. Prabhune Mahila Mahavidyalaya,Karad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32F8B-9C14-4140-A19D-2DF8851EC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740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BE23A-D488-465D-9E5C-B22AF0E795B3}" type="datetime1">
              <a:rPr lang="en-US" smtClean="0"/>
              <a:t>21-Dec-21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 Dr. Mrs.Snehal R. Prabhune Mahila Mahavidyalaya,Karad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32F8B-9C14-4140-A19D-2DF8851EC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566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C04DC-3EFF-4CA3-8D9D-0753E5C59800}" type="datetime1">
              <a:rPr lang="en-US" smtClean="0"/>
              <a:t>21-Dec-21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 Dr. Mrs.Snehal R. Prabhune Mahila Mahavidyalaya,Karad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32F8B-9C14-4140-A19D-2DF8851EC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608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3C0B2-F0C9-4A0C-B7F8-74C6CAA4531E}" type="datetime1">
              <a:rPr lang="en-US" smtClean="0"/>
              <a:t>21-Dec-21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 Dr. Mrs.Snehal R. Prabhune Mahila Mahavidyalaya,Karad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32F8B-9C14-4140-A19D-2DF8851EC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639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13449-31F6-4A2B-932B-6EEE1DDE8736}" type="datetime1">
              <a:rPr lang="en-US" smtClean="0"/>
              <a:t>21-Dec-21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 Dr. Mrs.Snehal R. Prabhune Mahila Mahavidyalaya,Karad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32F8B-9C14-4140-A19D-2DF8851EC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767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1597D-BA76-462B-A302-826FFEF3EC49}" type="datetime1">
              <a:rPr lang="en-US" smtClean="0"/>
              <a:t>21-Dec-21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 Dr. Mrs.Snehal R. Prabhune Mahila Mahavidyalaya,Karad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32F8B-9C14-4140-A19D-2DF8851EC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748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5AECA-9BD7-4728-8D8B-1C3E59DA8961}" type="datetime1">
              <a:rPr lang="en-US" smtClean="0"/>
              <a:t>21-Dec-21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n-NO" smtClean="0"/>
              <a:t> Dr. Mrs.Snehal R. Prabhune Mahila Mahavidyalaya,Karad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32F8B-9C14-4140-A19D-2DF8851EC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149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00685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METAPHYSICAL 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POETRY: DEFINITION AND CHARACTERISTICS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 Dr. Mrs.Snehal R. Prabhune Mahila Mahavidyalaya,Karad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32F8B-9C14-4140-A19D-2DF8851EC6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45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257675" y="0"/>
            <a:ext cx="7934325" cy="1543049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METAPHYSICAL POETRY: DEFINITION AND 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HARACTERISTICS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426991" y="1543049"/>
            <a:ext cx="7765009" cy="531495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Definition: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highly intellectualized poetry marked by bold and ingenious conceits, incongruous imagery, complexity and subtlety of thought, frequent use of paradox, and often by deliberate harshness or rigidity of expression.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Merriam Webster’s dictionary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“meta” means beyond; hence, metaphysical refers to beyond the physical reality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Highly intellectual poetry; appeals to the head/ brain (cerebral)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Period: early part of the seventeenth century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History: 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word ‘metaphysical’ first used by Dryden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348163" cy="365125"/>
          </a:xfrm>
        </p:spPr>
        <p:txBody>
          <a:bodyPr/>
          <a:lstStyle/>
          <a:p>
            <a:r>
              <a:rPr lang="nn-NO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nn-NO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Dr. Mrs.Snehal R. Prabhune Mahila Mahavidyalya,Karad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32F8B-9C14-4140-A19D-2DF8851EC60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61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7674" y="1"/>
            <a:ext cx="7934325" cy="13716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Metaphysical Poetry: History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7674" y="1371602"/>
            <a:ext cx="7934326" cy="548639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Metaphysical – word first used by John Dryden for John Donne in derogatory sense: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“ Donne affects the metaphysicals not only in his satires but also in his amorous verses”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Nomenclature – first used by Dr. Samuel Johnson after Dryden’s use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Popularized by H.J.C. Grierson in twentieth century in his essay on early seventeenth century poets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T.S. Eliot’s 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essay- “The 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Metaphysical Poets” in the twentieth century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dirty="0" smtClean="0"/>
              <a:t> Dr. Mrs.Snehal R. Prabhune Mahila Mahavidyalaya,Karad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32F8B-9C14-4140-A19D-2DF8851EC60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15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3388" y="28575"/>
            <a:ext cx="7948612" cy="1300163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Metaphysical Poetry: Characteristic Features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3388" y="1328738"/>
            <a:ext cx="7948612" cy="552926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Appeals the head and not the heart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of metaphysical conceits affected with ingenuity, subtlety and watch 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novelty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Metaphysical style used in love poems, religious poems, nature poems and patriotic poems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Poems in the form of syllogistic or logical argument- use of logical linkers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Often startling opening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Display of learning of various fields like- Astronomy, Mathematics, Law, Geography, Science, Religion etc.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 fetched images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Difficult to understand, often incomprehensible</a:t>
            </a:r>
          </a:p>
          <a:p>
            <a:pPr marL="0" indent="0">
              <a:buNone/>
            </a:pP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Dr. Mrs.Snehal R. Prabhune Mahila Mahavidyalaya,Karad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32F8B-9C14-4140-A19D-2DF8851EC60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77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9100" y="-1"/>
            <a:ext cx="7962900" cy="1690689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 Features continued…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9100" y="1690688"/>
            <a:ext cx="7962900" cy="501015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‘Carpe diem, carpe florem’ theme in love poems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Metrical felicity even in complicated lyrical stanza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 rather than description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Highly compressed expression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of wit, humour, satire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Artificiality of expression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Metaphysical conceit explained: 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metaphor comparing or forcefully bringing together two apparently opposite things and maintaining them to be similar and in fact logically trying to prove them to be so</a:t>
            </a:r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 Dr. Mrs.Snehal R. Prabhune Mahila Mahavidyalaya,Karad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32F8B-9C14-4140-A19D-2DF8851EC60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89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7675" y="0"/>
            <a:ext cx="7934325" cy="1646238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Major Metaphysical Poets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7674" y="1646238"/>
            <a:ext cx="7934326" cy="521176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John Donne (1572-1631): Father of Metaphysical Poetry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Intellectual strain, wit, humour far-fetched images – earlier used by Ben Jonson ( younger contemporary of Shakespeare)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Metaphysical poets preferred to be called ‘Sons of Ben’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George Herbert, Andrew Marvel, Richard Crashaw,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Henry Vaughan, Abraham Cowley, Thomas Traherne Francis Quarles, Robert Herrick</a:t>
            </a:r>
            <a:r>
              <a:rPr lang="en-US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Suckling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 Dr. Mrs.Snehal R. Prabhune Mahila Mahavidyalaya,Karad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32F8B-9C14-4140-A19D-2DF8851EC60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14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341</Words>
  <Application>Microsoft Office PowerPoint</Application>
  <PresentationFormat>Widescreen</PresentationFormat>
  <Paragraphs>54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Office Theme</vt:lpstr>
      <vt:lpstr>  METAPHYSICAL POETRY: DEFINITION AND CHARACTERISTICS</vt:lpstr>
      <vt:lpstr> METAPHYSICAL POETRY: DEFINITION AND CHARACTERISTICS</vt:lpstr>
      <vt:lpstr>Metaphysical Poetry: History</vt:lpstr>
      <vt:lpstr>Metaphysical Poetry: Characteristic Features</vt:lpstr>
      <vt:lpstr>Characteristic Features continued…</vt:lpstr>
      <vt:lpstr>Major Metaphysical Poets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I, TOPIC 2  METAPHYSICAL POETRY: DEFINITION AND CHARACTERISTICS</dc:title>
  <dc:creator>Snehal Prabhune</dc:creator>
  <cp:lastModifiedBy>Snehal Prabhune</cp:lastModifiedBy>
  <cp:revision>19</cp:revision>
  <dcterms:created xsi:type="dcterms:W3CDTF">2020-09-10T06:14:31Z</dcterms:created>
  <dcterms:modified xsi:type="dcterms:W3CDTF">2021-12-21T11:47:41Z</dcterms:modified>
</cp:coreProperties>
</file>