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FC5DC7-5759-49A3-91E2-2088B0114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B2BDA9-A3F5-4353-8EBD-15F1B6935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41752D-F260-4D07-B425-6E9FBD0B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A0AE-37C1-4C73-AE33-6B453E730D1A}" type="datetimeFigureOut">
              <a:rPr lang="en-IN" smtClean="0"/>
              <a:t>03-09-2021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514320-E8F4-47BC-8370-1AA72239B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1A54F2-D6D6-4ED0-B2A7-3AB4CBB00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EAC-0227-4646-A7F2-6AE7922E1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183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39301E-1519-4A1F-90D4-FB7D5963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114A566-8A5E-4F90-9072-47F9C38AF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B37B1F-5CD6-4197-9701-C38B7D820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A0AE-37C1-4C73-AE33-6B453E730D1A}" type="datetimeFigureOut">
              <a:rPr lang="en-IN" smtClean="0"/>
              <a:t>03-09-2021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5A8015-6CDE-44FB-9BB6-4CBF91023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BC1279-3740-482A-A03A-23BA55B54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EAC-0227-4646-A7F2-6AE7922E1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2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4D099BA-8784-462E-8466-9D8AB9179F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065AEBC-19A0-4ADD-AF8A-3CAD6F902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D7D7EE-6A6F-4E03-BA2C-CFA11CA99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A0AE-37C1-4C73-AE33-6B453E730D1A}" type="datetimeFigureOut">
              <a:rPr lang="en-IN" smtClean="0"/>
              <a:t>03-09-2021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B3E89C-80F5-47CB-BE55-93D73DCC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40C359-1683-45A1-9C2B-C8133CDD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EAC-0227-4646-A7F2-6AE7922E1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80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AA072F-ABF2-4400-83BD-169758B9E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5257A6-D09E-47B4-9E39-941C38C36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20FBBF2-97FD-48F2-87D2-B98BCEE39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A0AE-37C1-4C73-AE33-6B453E730D1A}" type="datetimeFigureOut">
              <a:rPr lang="en-IN" smtClean="0"/>
              <a:t>03-09-2021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4CF47F-701B-4E1B-B4FB-04F585551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619CCD-79DE-4BD0-B8C6-BD04618CE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EAC-0227-4646-A7F2-6AE7922E1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612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4AEE29-B5C3-4BA1-A7D2-DE5FC014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88FD1A5-0FCE-4D6D-AB50-1393DE67A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9FC271-7CA5-4F6A-92AE-6106590A6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A0AE-37C1-4C73-AE33-6B453E730D1A}" type="datetimeFigureOut">
              <a:rPr lang="en-IN" smtClean="0"/>
              <a:t>03-09-2021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B97BFC-2493-40FD-9452-E71A80B3E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CAE93E-F01D-4585-A468-41DCA2DC6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EAC-0227-4646-A7F2-6AE7922E1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6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A7605B-8A84-47C7-9C9C-C955B4992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8AC5A3-7728-4F6A-94B0-9C8C49B6F1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F1EFBD3-992C-4EEB-A023-7DB9DA9B3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BA0C718-B6A1-4328-8E18-727764374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A0AE-37C1-4C73-AE33-6B453E730D1A}" type="datetimeFigureOut">
              <a:rPr lang="en-IN" smtClean="0"/>
              <a:t>03-09-2021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3B47CEC-4D3A-4510-850D-4611C9901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6A79CE7-59A0-4889-8DC4-40C6213E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EAC-0227-4646-A7F2-6AE7922E1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827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8663CD-EED9-4CEA-A3DF-8A0BE9CB4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4FC1E79-B302-4FF2-9BCA-AD1E68EF7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FBFBCD3-1D36-49B5-8DBA-16D488C08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EE9379A-4A2A-433D-94E4-906D9085A4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9470C32-CFC5-4834-863D-03DE7BDA47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27099EF-EC82-45D1-85BC-86987CAD3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A0AE-37C1-4C73-AE33-6B453E730D1A}" type="datetimeFigureOut">
              <a:rPr lang="en-IN" smtClean="0"/>
              <a:t>03-09-2021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9301E74-D559-4692-BF1B-CF6D99476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5AB6479-4DE4-4B2E-A96B-49B7D25B7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EAC-0227-4646-A7F2-6AE7922E1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135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BB5731-AE3D-40B2-91E7-11F0BAD45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628076B-5C0F-4F77-A51E-1438AED7D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A0AE-37C1-4C73-AE33-6B453E730D1A}" type="datetimeFigureOut">
              <a:rPr lang="en-IN" smtClean="0"/>
              <a:t>03-09-2021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781D736-5B78-4617-977F-52698A1D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E82D5D1-E134-4519-917A-11240BF08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EAC-0227-4646-A7F2-6AE7922E1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42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A192517-F697-4293-98FB-D5276B9BF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A0AE-37C1-4C73-AE33-6B453E730D1A}" type="datetimeFigureOut">
              <a:rPr lang="en-IN" smtClean="0"/>
              <a:t>03-09-2021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D285A78-5883-4361-A70E-44708B865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642DC1F-5648-4BF3-809E-40A3BFFF9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EAC-0227-4646-A7F2-6AE7922E1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484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43568D-6C99-4E8B-B4B0-23AA10B67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D3E8B6-6466-41D1-93BF-81E9F36B1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A1DDA35-7835-4F68-ACA7-2667510B0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CCF4D74-3B5F-4B8D-870B-7820EA8E7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A0AE-37C1-4C73-AE33-6B453E730D1A}" type="datetimeFigureOut">
              <a:rPr lang="en-IN" smtClean="0"/>
              <a:t>03-09-2021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6020C2F-AF5D-4F59-A1D9-E3F38CAF1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EB9C8B2-D513-44A5-B72D-F6B20E8BC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EAC-0227-4646-A7F2-6AE7922E1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826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0891E5-BA56-4364-987A-D1772093B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8760E08-24E9-43C3-8D1F-77619F294C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7D96AA-3044-4E82-A15A-DCEB90A12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38615B3-9D27-4DFE-9FEA-F970D6BF8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A0AE-37C1-4C73-AE33-6B453E730D1A}" type="datetimeFigureOut">
              <a:rPr lang="en-IN" smtClean="0"/>
              <a:t>03-09-2021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EE85566-6911-4E01-83B3-B907AA1E8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27B13C7-2447-4C1B-88E7-F5DE6F172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9EAC-0227-4646-A7F2-6AE7922E1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143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A9DECC7-C62C-4A4B-97C6-D0095D965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56858BA-5AE4-4240-9C9E-3E9E77E07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730DFE-6C9E-4115-AE19-4DAC896576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DA0AE-37C1-4C73-AE33-6B453E730D1A}" type="datetimeFigureOut">
              <a:rPr lang="en-IN" smtClean="0"/>
              <a:t>03-09-2021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38ABE8-3589-44E2-AE46-ABB17205A8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864E32-D7B8-4F7A-9E9A-7AF1678B90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09EAC-0227-4646-A7F2-6AE7922E1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244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69B129-DCEE-4039-9904-9C92300FF8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V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EFF6E05-0F07-4531-8C34-F796E85007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Making</a:t>
            </a:r>
            <a:r>
              <a:rPr lang="en-IN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Enquiries</a:t>
            </a:r>
          </a:p>
        </p:txBody>
      </p:sp>
    </p:spTree>
    <p:extLst>
      <p:ext uri="{BB962C8B-B14F-4D97-AF65-F5344CB8AC3E}">
        <p14:creationId xmlns:p14="http://schemas.microsoft.com/office/powerpoint/2010/main" val="1846085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54A13C9-67C5-4AC4-8A9C-7B2316CC5934}"/>
              </a:ext>
            </a:extLst>
          </p:cNvPr>
          <p:cNvSpPr txBox="1"/>
          <p:nvPr/>
        </p:nvSpPr>
        <p:spPr>
          <a:xfrm>
            <a:off x="437321" y="168964"/>
            <a:ext cx="11141766" cy="9812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Structure: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can use them to tell people to do or not to do things. They usually don’t have a subject – they are addressed to the listener or listeners, who the speaker understands to be the subject. We use the base form of the verb:</a:t>
            </a:r>
            <a:endParaRPr lang="en-IN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e.g. 	Have fun.</a:t>
            </a:r>
            <a:endParaRPr lang="en-IN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12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Enjoy your meal.</a:t>
            </a:r>
            <a:endParaRPr lang="en-IN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12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Stop talking and open your books.</a:t>
            </a:r>
            <a:endParaRPr lang="en-IN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12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Don’t be late.</a:t>
            </a:r>
            <a:endParaRPr lang="en-IN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en-IN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728664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CB273E1-0335-4471-BCED-B64E031F978B}"/>
              </a:ext>
            </a:extLst>
          </p:cNvPr>
          <p:cNvSpPr txBox="1"/>
          <p:nvPr/>
        </p:nvSpPr>
        <p:spPr>
          <a:xfrm>
            <a:off x="685800" y="516835"/>
            <a:ext cx="1017767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Examples:  Positive Imperative</a:t>
            </a:r>
          </a:p>
          <a:p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The Link To Join My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Bring Your Book.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On Your Notebook.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Mute The Mike.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Shut The Window.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 Your Identity Card.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 Mask.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Hand Sanitiser.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 Your Hands With Soap For 20 Seconds.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 Down.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Here.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Listen To Me.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832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9D21B3E-53E0-4D6D-A991-E394032BFE00}"/>
              </a:ext>
            </a:extLst>
          </p:cNvPr>
          <p:cNvSpPr txBox="1"/>
          <p:nvPr/>
        </p:nvSpPr>
        <p:spPr>
          <a:xfrm>
            <a:off x="834886" y="208722"/>
            <a:ext cx="912412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: Negative Imperative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Go Out.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Touch Your Eyes.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Use Plastic Bags.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Sit On The Dirty Bench.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Forget Your Email Id And Password.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Use Mobile Phones In The Class.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Turn Off The Light.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Switch Off The TV.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02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69FB854-F3F3-4F25-9AD1-43D5522B788C}"/>
              </a:ext>
            </a:extLst>
          </p:cNvPr>
          <p:cNvSpPr txBox="1"/>
          <p:nvPr/>
        </p:nvSpPr>
        <p:spPr>
          <a:xfrm>
            <a:off x="1391478" y="109330"/>
            <a:ext cx="913406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Examples: Using ‘Be’ ( Warnings / Requests)</a:t>
            </a:r>
          </a:p>
          <a:p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Careful				Be Confident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Honest.				Wet Paint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Cautious.	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Attentive.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Polite.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Sensible.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Silent.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Ready.</a:t>
            </a:r>
          </a:p>
          <a:p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78494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231E0A9-152E-4CA5-8502-317C33A510CD}"/>
              </a:ext>
            </a:extLst>
          </p:cNvPr>
          <p:cNvSpPr txBox="1"/>
          <p:nvPr/>
        </p:nvSpPr>
        <p:spPr>
          <a:xfrm>
            <a:off x="665923" y="197346"/>
            <a:ext cx="11191460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Prohibitions: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Smoking					No Tobacco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Trespassers.					Do not Spit.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For Trail.					Not Allowed.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Entry Restricted / No Entry			Not for Sale.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For Visitors / For Patients Only		For children below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Ladies / Disabled Only			(For)Men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Parking					Work In Progress</a:t>
            </a:r>
          </a:p>
          <a:p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Spoonful a Day				Handle With Care	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44145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890968A-1D96-4D7D-BEEC-200696A42592}"/>
              </a:ext>
            </a:extLst>
          </p:cNvPr>
          <p:cNvSpPr txBox="1"/>
          <p:nvPr/>
        </p:nvSpPr>
        <p:spPr>
          <a:xfrm>
            <a:off x="4383157" y="2524539"/>
            <a:ext cx="5695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000" b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4884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2063521-45DA-448E-A861-E3A51ABAD2B1}"/>
              </a:ext>
            </a:extLst>
          </p:cNvPr>
          <p:cNvSpPr txBox="1"/>
          <p:nvPr/>
        </p:nvSpPr>
        <p:spPr>
          <a:xfrm>
            <a:off x="1143000" y="374807"/>
            <a:ext cx="5913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Enquiries are done to -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2933CAD-BE60-4062-9E29-DCEA717D5B75}"/>
              </a:ext>
            </a:extLst>
          </p:cNvPr>
          <p:cNvSpPr txBox="1"/>
          <p:nvPr/>
        </p:nvSpPr>
        <p:spPr>
          <a:xfrm>
            <a:off x="1143000" y="1411356"/>
            <a:ext cx="841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information about places , things , events,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3AB3E99-9C48-454F-A71D-666F2BE2F073}"/>
              </a:ext>
            </a:extLst>
          </p:cNvPr>
          <p:cNvSpPr txBox="1"/>
          <p:nvPr/>
        </p:nvSpPr>
        <p:spPr>
          <a:xfrm>
            <a:off x="1143000" y="2120095"/>
            <a:ext cx="7504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 Trip: hotels, meals, sight-seeing places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F6BDA97-245F-4318-9EA3-E22276D020D7}"/>
              </a:ext>
            </a:extLst>
          </p:cNvPr>
          <p:cNvSpPr txBox="1"/>
          <p:nvPr/>
        </p:nvSpPr>
        <p:spPr>
          <a:xfrm>
            <a:off x="1143000" y="3198167"/>
            <a:ext cx="10505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Railway Station/ Bus Stand: Timings of the train/bus, Reservations, Pass,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013C930-853A-4B12-936A-55B6076020AB}"/>
              </a:ext>
            </a:extLst>
          </p:cNvPr>
          <p:cNvSpPr txBox="1"/>
          <p:nvPr/>
        </p:nvSpPr>
        <p:spPr>
          <a:xfrm>
            <a:off x="1212574" y="3853214"/>
            <a:ext cx="66890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Office of the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Bank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shop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Hotel</a:t>
            </a:r>
          </a:p>
        </p:txBody>
      </p:sp>
    </p:spTree>
    <p:extLst>
      <p:ext uri="{BB962C8B-B14F-4D97-AF65-F5344CB8AC3E}">
        <p14:creationId xmlns:p14="http://schemas.microsoft.com/office/powerpoint/2010/main" val="2260771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44993A1-CAF2-4AF9-A9AF-0E0D783D3D26}"/>
              </a:ext>
            </a:extLst>
          </p:cNvPr>
          <p:cNvSpPr txBox="1"/>
          <p:nvPr/>
        </p:nvSpPr>
        <p:spPr>
          <a:xfrm>
            <a:off x="815009" y="1152939"/>
            <a:ext cx="7066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Brief and Precise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B646420-281A-4999-91FA-B166531C93F6}"/>
              </a:ext>
            </a:extLst>
          </p:cNvPr>
          <p:cNvSpPr txBox="1"/>
          <p:nvPr/>
        </p:nvSpPr>
        <p:spPr>
          <a:xfrm>
            <a:off x="815009" y="1876575"/>
            <a:ext cx="4621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Tone: Polite and Gentle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9FD55D2-3730-4486-819F-6222072B84D6}"/>
              </a:ext>
            </a:extLst>
          </p:cNvPr>
          <p:cNvSpPr txBox="1"/>
          <p:nvPr/>
        </p:nvSpPr>
        <p:spPr>
          <a:xfrm>
            <a:off x="5703403" y="1864715"/>
            <a:ext cx="4790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Response: Polite and Gentle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848B399-0534-43EA-830D-EDCCEC7BFC23}"/>
              </a:ext>
            </a:extLst>
          </p:cNvPr>
          <p:cNvSpPr txBox="1"/>
          <p:nvPr/>
        </p:nvSpPr>
        <p:spPr>
          <a:xfrm>
            <a:off x="891208" y="2600211"/>
            <a:ext cx="3631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Confusing Questions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91D8D4F-637C-4266-AC60-67A20E855B55}"/>
              </a:ext>
            </a:extLst>
          </p:cNvPr>
          <p:cNvSpPr txBox="1"/>
          <p:nvPr/>
        </p:nvSpPr>
        <p:spPr>
          <a:xfrm>
            <a:off x="5670274" y="2587390"/>
            <a:ext cx="5630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Insufficient / Irrelevant Information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C48023B-A67C-47A7-B03D-47CF040765EF}"/>
              </a:ext>
            </a:extLst>
          </p:cNvPr>
          <p:cNvSpPr txBox="1"/>
          <p:nvPr/>
        </p:nvSpPr>
        <p:spPr>
          <a:xfrm>
            <a:off x="815009" y="367748"/>
            <a:ext cx="6013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Should be the Enquiries??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xmlns="" id="{126A0D80-A710-4EC9-BFDD-A5EC3BDF4C3B}"/>
              </a:ext>
            </a:extLst>
          </p:cNvPr>
          <p:cNvSpPr/>
          <p:nvPr/>
        </p:nvSpPr>
        <p:spPr>
          <a:xfrm>
            <a:off x="4522303" y="2095547"/>
            <a:ext cx="792000" cy="216000"/>
          </a:xfrm>
          <a:prstGeom prst="rightArrow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68FD6D0F-E8F3-48CC-9FF5-85C13263BCBF}"/>
              </a:ext>
            </a:extLst>
          </p:cNvPr>
          <p:cNvSpPr/>
          <p:nvPr/>
        </p:nvSpPr>
        <p:spPr>
          <a:xfrm>
            <a:off x="4522303" y="2740533"/>
            <a:ext cx="792000" cy="216000"/>
          </a:xfrm>
          <a:prstGeom prst="rightArrow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Callout: Down Arrow 10">
            <a:extLst>
              <a:ext uri="{FF2B5EF4-FFF2-40B4-BE49-F238E27FC236}">
                <a16:creationId xmlns:a16="http://schemas.microsoft.com/office/drawing/2014/main" xmlns="" id="{245FE2E6-D2BE-4F2D-895A-8124F6F2B28D}"/>
              </a:ext>
            </a:extLst>
          </p:cNvPr>
          <p:cNvSpPr/>
          <p:nvPr/>
        </p:nvSpPr>
        <p:spPr>
          <a:xfrm>
            <a:off x="4252290" y="3323847"/>
            <a:ext cx="2902226" cy="1260000"/>
          </a:xfrm>
          <a:prstGeom prst="downArrowCallou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IN" dirty="0"/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3916021-0C3A-4652-9740-754C37A0AF5B}"/>
              </a:ext>
            </a:extLst>
          </p:cNvPr>
          <p:cNvSpPr txBox="1"/>
          <p:nvPr/>
        </p:nvSpPr>
        <p:spPr>
          <a:xfrm>
            <a:off x="4427883" y="5079569"/>
            <a:ext cx="2902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 Impression</a:t>
            </a:r>
          </a:p>
          <a:p>
            <a:endParaRPr lang="en-IN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78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8B4A622-1D8B-4CC7-8693-8F6057A15C8E}"/>
              </a:ext>
            </a:extLst>
          </p:cNvPr>
          <p:cNvSpPr txBox="1"/>
          <p:nvPr/>
        </p:nvSpPr>
        <p:spPr>
          <a:xfrm>
            <a:off x="924339" y="467139"/>
            <a:ext cx="6231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Expressions in Enquiry: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3950F92-E30A-4F8E-AD98-792B78416821}"/>
              </a:ext>
            </a:extLst>
          </p:cNvPr>
          <p:cNvSpPr txBox="1"/>
          <p:nvPr/>
        </p:nvSpPr>
        <p:spPr>
          <a:xfrm>
            <a:off x="924338" y="1401417"/>
            <a:ext cx="5834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 Expressions: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F8977DA-5DEB-4FC9-82EC-2195565CF3D6}"/>
              </a:ext>
            </a:extLst>
          </p:cNvPr>
          <p:cNvSpPr txBox="1"/>
          <p:nvPr/>
        </p:nvSpPr>
        <p:spPr>
          <a:xfrm>
            <a:off x="924338" y="2335695"/>
            <a:ext cx="9978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Excuse me , Madam / Sir, Would you please guide / tell me…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8A1438F-F422-482E-81FC-DB0067CE6912}"/>
              </a:ext>
            </a:extLst>
          </p:cNvPr>
          <p:cNvSpPr txBox="1"/>
          <p:nvPr/>
        </p:nvSpPr>
        <p:spPr>
          <a:xfrm>
            <a:off x="924339" y="3140765"/>
            <a:ext cx="7841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Excuse me , Madam / Sir, May I know if…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BB0789C-97FD-4BFB-80D4-CEB294716F61}"/>
              </a:ext>
            </a:extLst>
          </p:cNvPr>
          <p:cNvSpPr txBox="1"/>
          <p:nvPr/>
        </p:nvSpPr>
        <p:spPr>
          <a:xfrm>
            <a:off x="924338" y="3850909"/>
            <a:ext cx="7543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9FCBB1C-1750-4F4C-B613-9BD8AB3AB1CC}"/>
              </a:ext>
            </a:extLst>
          </p:cNvPr>
          <p:cNvSpPr txBox="1"/>
          <p:nvPr/>
        </p:nvSpPr>
        <p:spPr>
          <a:xfrm>
            <a:off x="1003852" y="3925957"/>
            <a:ext cx="5317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me know if I can take exam online?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373343D-CC00-4D18-B9D9-57BB073B905E}"/>
              </a:ext>
            </a:extLst>
          </p:cNvPr>
          <p:cNvSpPr txBox="1"/>
          <p:nvPr/>
        </p:nvSpPr>
        <p:spPr>
          <a:xfrm>
            <a:off x="1003852" y="4647049"/>
            <a:ext cx="6639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more thing I would like to ask you…</a:t>
            </a:r>
          </a:p>
        </p:txBody>
      </p:sp>
    </p:spTree>
    <p:extLst>
      <p:ext uri="{BB962C8B-B14F-4D97-AF65-F5344CB8AC3E}">
        <p14:creationId xmlns:p14="http://schemas.microsoft.com/office/powerpoint/2010/main" val="4199395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B5A5D71-56CE-4562-AE24-A8AE1B573DCF}"/>
              </a:ext>
            </a:extLst>
          </p:cNvPr>
          <p:cNvSpPr txBox="1"/>
          <p:nvPr/>
        </p:nvSpPr>
        <p:spPr>
          <a:xfrm>
            <a:off x="1242391" y="457200"/>
            <a:ext cx="3935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60ECEF0-798D-4199-8303-C796B8990ABF}"/>
              </a:ext>
            </a:extLst>
          </p:cNvPr>
          <p:cNvSpPr txBox="1"/>
          <p:nvPr/>
        </p:nvSpPr>
        <p:spPr>
          <a:xfrm>
            <a:off x="1242391" y="1431235"/>
            <a:ext cx="1044602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Improves Conversation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Develops Confidence and Command over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Creates Positive Impression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deal with a Situation in a proper way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33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219FF0A-60CE-4A24-93A9-A9FAD40EBD92}"/>
              </a:ext>
            </a:extLst>
          </p:cNvPr>
          <p:cNvSpPr txBox="1"/>
          <p:nvPr/>
        </p:nvSpPr>
        <p:spPr>
          <a:xfrm flipH="1">
            <a:off x="552614" y="218660"/>
            <a:ext cx="3029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2C81F49-5BD0-466C-B3EE-DB484AFA2716}"/>
              </a:ext>
            </a:extLst>
          </p:cNvPr>
          <p:cNvSpPr txBox="1"/>
          <p:nvPr/>
        </p:nvSpPr>
        <p:spPr>
          <a:xfrm>
            <a:off x="655983" y="983974"/>
            <a:ext cx="1122127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Mohan : Good Afternoon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Enquiry Clerk: Good Afternoon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Mohan: ……………… what time is the Mahalaxmi Express Expected?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Enquiry Clerk: The Scheduled time of its departure is 7.45 p.m. but ……………………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Mohan: But it’s already fifteen minutes past 8 and there is no sign of its arrival.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Enquiry Clerk: ……………….. Sir. I’m afraid…………………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Mohan : …………………… . When exactly will the train arrive?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Enquiry Clerk: I’m ………………………… but I can’t help it. Bear ……………………..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Mohan: Please ……………………….</a:t>
            </a:r>
          </a:p>
          <a:p>
            <a:pPr>
              <a:spcAft>
                <a:spcPts val="1200"/>
              </a:spcAft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8249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AC5E945-6E96-4D7D-AE3D-541DC684C22A}"/>
              </a:ext>
            </a:extLst>
          </p:cNvPr>
          <p:cNvSpPr txBox="1"/>
          <p:nvPr/>
        </p:nvSpPr>
        <p:spPr>
          <a:xfrm>
            <a:off x="506896" y="208722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2DF1B30-4D5F-439C-9656-0AC7E73E1318}"/>
              </a:ext>
            </a:extLst>
          </p:cNvPr>
          <p:cNvSpPr txBox="1"/>
          <p:nvPr/>
        </p:nvSpPr>
        <p:spPr>
          <a:xfrm>
            <a:off x="377687" y="1033670"/>
            <a:ext cx="113803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I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I have a complaint.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Shopkeeper: ………………. What’s it about?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Customer: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bought this electric oven only yesterday.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Shopkeeper: What’s ……………….. Then?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Customer: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not working properly.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Shopkeeper: …………………. Sir, Let me see ………………… See. It is working. You might not have plugged it properly. It seems.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 :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There’s …………………….. Its timer does not work.</a:t>
            </a:r>
          </a:p>
          <a:p>
            <a:pPr>
              <a:spcAft>
                <a:spcPts val="120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Shopkeeper: ………………………….. We will get it repaired. </a:t>
            </a:r>
          </a:p>
          <a:p>
            <a:pPr>
              <a:spcAft>
                <a:spcPts val="1200"/>
              </a:spcAft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459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EC12F89-D104-4EC1-A77D-C6858EDA9F1E}"/>
              </a:ext>
            </a:extLst>
          </p:cNvPr>
          <p:cNvSpPr txBox="1"/>
          <p:nvPr/>
        </p:nvSpPr>
        <p:spPr>
          <a:xfrm rot="20779243">
            <a:off x="2999961" y="2598003"/>
            <a:ext cx="61920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Giving Instructions</a:t>
            </a:r>
          </a:p>
        </p:txBody>
      </p:sp>
    </p:spTree>
    <p:extLst>
      <p:ext uri="{BB962C8B-B14F-4D97-AF65-F5344CB8AC3E}">
        <p14:creationId xmlns:p14="http://schemas.microsoft.com/office/powerpoint/2010/main" val="1154775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E720525-7714-45E1-B8EF-38C22BDAC1CB}"/>
              </a:ext>
            </a:extLst>
          </p:cNvPr>
          <p:cNvSpPr txBox="1"/>
          <p:nvPr/>
        </p:nvSpPr>
        <p:spPr>
          <a:xfrm>
            <a:off x="536714" y="357809"/>
            <a:ext cx="11102008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Structure:</a:t>
            </a: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Imperative Sentences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English Grammar, An Imperative Sentence Is A Type Of Sentence That Gives Advice Or Instructions Or That Expresses A Request Or Command. </a:t>
            </a:r>
          </a:p>
          <a:p>
            <a:pPr marL="457200" indent="-457200"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Use Imperative Sentences When We Want To Tell Someone To Do Something (Most Commonly For Advice, Suggestions, Requests, Commands, Orders Or Instructions).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18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594</Words>
  <Application>Microsoft Office PowerPoint</Application>
  <PresentationFormat>Custom</PresentationFormat>
  <Paragraphs>148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Module 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V</dc:title>
  <dc:creator>ujjvala_n_tathe@yahoo.com</dc:creator>
  <cp:lastModifiedBy>Admin</cp:lastModifiedBy>
  <cp:revision>21</cp:revision>
  <dcterms:created xsi:type="dcterms:W3CDTF">2021-04-19T02:07:55Z</dcterms:created>
  <dcterms:modified xsi:type="dcterms:W3CDTF">2021-09-03T07:36:33Z</dcterms:modified>
</cp:coreProperties>
</file>