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png"/>
  <Override PartName="/ppt/media/image8.jpg" ContentType="image/png"/>
  <Override PartName="/ppt/media/image9.jpg" ContentType="image/png"/>
  <Override PartName="/ppt/media/image10.jpg" ContentType="image/png"/>
  <Override PartName="/ppt/media/image11.jpg" ContentType="image/png"/>
  <Override PartName="/ppt/media/image12.jpg" ContentType="image/png"/>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8" r:id="rId3"/>
    <p:sldId id="256" r:id="rId4"/>
    <p:sldId id="273" r:id="rId5"/>
    <p:sldId id="274" r:id="rId6"/>
    <p:sldId id="264" r:id="rId7"/>
    <p:sldId id="259" r:id="rId8"/>
    <p:sldId id="265" r:id="rId9"/>
    <p:sldId id="267" r:id="rId10"/>
    <p:sldId id="266" r:id="rId11"/>
    <p:sldId id="268" r:id="rId12"/>
    <p:sldId id="271" r:id="rId13"/>
    <p:sldId id="272" r:id="rId14"/>
    <p:sldId id="257" r:id="rId15"/>
    <p:sldId id="260" r:id="rId16"/>
    <p:sldId id="262" r:id="rId17"/>
    <p:sldId id="261" r:id="rId18"/>
    <p:sldId id="263" r:id="rId19"/>
    <p:sldId id="276" r:id="rId20"/>
    <p:sldId id="278" r:id="rId21"/>
    <p:sldId id="280" r:id="rId22"/>
    <p:sldId id="277" r:id="rId23"/>
    <p:sldId id="281" r:id="rId24"/>
    <p:sldId id="284" r:id="rId25"/>
    <p:sldId id="282" r:id="rId26"/>
    <p:sldId id="283"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2771" autoAdjust="0"/>
  </p:normalViewPr>
  <p:slideViewPr>
    <p:cSldViewPr snapToGrid="0">
      <p:cViewPr varScale="1">
        <p:scale>
          <a:sx n="59" d="100"/>
          <a:sy n="59" d="100"/>
        </p:scale>
        <p:origin x="892" y="5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D4DC1-806A-444A-A44F-24368DB0D5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3B0D41DE-DE50-46F7-A60D-487E266FA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7BE55429-C91E-4BCB-BFC4-28ACDBF13957}"/>
              </a:ext>
            </a:extLst>
          </p:cNvPr>
          <p:cNvSpPr>
            <a:spLocks noGrp="1"/>
          </p:cNvSpPr>
          <p:nvPr>
            <p:ph type="dt" sz="half" idx="10"/>
          </p:nvPr>
        </p:nvSpPr>
        <p:spPr/>
        <p:txBody>
          <a:bodyPr/>
          <a:lstStyle/>
          <a:p>
            <a:fld id="{E58080F1-4D40-429C-A5A8-600819BE36AB}" type="datetimeFigureOut">
              <a:rPr lang="en-IN" smtClean="0"/>
              <a:t>03-09-2021</a:t>
            </a:fld>
            <a:endParaRPr lang="en-IN"/>
          </a:p>
        </p:txBody>
      </p:sp>
      <p:sp>
        <p:nvSpPr>
          <p:cNvPr id="5" name="Footer Placeholder 4">
            <a:extLst>
              <a:ext uri="{FF2B5EF4-FFF2-40B4-BE49-F238E27FC236}">
                <a16:creationId xmlns:a16="http://schemas.microsoft.com/office/drawing/2014/main" xmlns="" id="{54611032-A163-4141-8531-0B283D8405C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F04A1D6-B80A-43BA-98A2-F84F4FD75BF6}"/>
              </a:ext>
            </a:extLst>
          </p:cNvPr>
          <p:cNvSpPr>
            <a:spLocks noGrp="1"/>
          </p:cNvSpPr>
          <p:nvPr>
            <p:ph type="sldNum" sz="quarter" idx="12"/>
          </p:nvPr>
        </p:nvSpPr>
        <p:spPr/>
        <p:txBody>
          <a:bodyPr/>
          <a:lstStyle/>
          <a:p>
            <a:fld id="{EE238086-4D4F-4C37-92C8-D6A94C50A9C2}" type="slidenum">
              <a:rPr lang="en-IN" smtClean="0"/>
              <a:t>‹#›</a:t>
            </a:fld>
            <a:endParaRPr lang="en-IN"/>
          </a:p>
        </p:txBody>
      </p:sp>
    </p:spTree>
    <p:extLst>
      <p:ext uri="{BB962C8B-B14F-4D97-AF65-F5344CB8AC3E}">
        <p14:creationId xmlns:p14="http://schemas.microsoft.com/office/powerpoint/2010/main" val="238249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06C21B-0237-43DA-A844-B5D1BDCB1C1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C111FEA1-62E1-4549-9FBA-3C678B1D5D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EEA707F-4CD2-4FBD-BFD0-8D9BC8A170BC}"/>
              </a:ext>
            </a:extLst>
          </p:cNvPr>
          <p:cNvSpPr>
            <a:spLocks noGrp="1"/>
          </p:cNvSpPr>
          <p:nvPr>
            <p:ph type="dt" sz="half" idx="10"/>
          </p:nvPr>
        </p:nvSpPr>
        <p:spPr/>
        <p:txBody>
          <a:bodyPr/>
          <a:lstStyle/>
          <a:p>
            <a:fld id="{E58080F1-4D40-429C-A5A8-600819BE36AB}" type="datetimeFigureOut">
              <a:rPr lang="en-IN" smtClean="0"/>
              <a:t>03-09-2021</a:t>
            </a:fld>
            <a:endParaRPr lang="en-IN"/>
          </a:p>
        </p:txBody>
      </p:sp>
      <p:sp>
        <p:nvSpPr>
          <p:cNvPr id="5" name="Footer Placeholder 4">
            <a:extLst>
              <a:ext uri="{FF2B5EF4-FFF2-40B4-BE49-F238E27FC236}">
                <a16:creationId xmlns:a16="http://schemas.microsoft.com/office/drawing/2014/main" xmlns="" id="{B95D5BF5-73F1-481F-B99F-120758DCBF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69C6136-CBD0-4FBB-B14B-8FE2F99DBCD8}"/>
              </a:ext>
            </a:extLst>
          </p:cNvPr>
          <p:cNvSpPr>
            <a:spLocks noGrp="1"/>
          </p:cNvSpPr>
          <p:nvPr>
            <p:ph type="sldNum" sz="quarter" idx="12"/>
          </p:nvPr>
        </p:nvSpPr>
        <p:spPr/>
        <p:txBody>
          <a:bodyPr/>
          <a:lstStyle/>
          <a:p>
            <a:fld id="{EE238086-4D4F-4C37-92C8-D6A94C50A9C2}" type="slidenum">
              <a:rPr lang="en-IN" smtClean="0"/>
              <a:t>‹#›</a:t>
            </a:fld>
            <a:endParaRPr lang="en-IN"/>
          </a:p>
        </p:txBody>
      </p:sp>
    </p:spTree>
    <p:extLst>
      <p:ext uri="{BB962C8B-B14F-4D97-AF65-F5344CB8AC3E}">
        <p14:creationId xmlns:p14="http://schemas.microsoft.com/office/powerpoint/2010/main" val="417532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8743471-99CE-4EA8-9118-DBF992499B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E204F51-01DA-41B8-BD86-AEF5B34C9C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F37FC73-451A-4803-9627-DFFD168E0968}"/>
              </a:ext>
            </a:extLst>
          </p:cNvPr>
          <p:cNvSpPr>
            <a:spLocks noGrp="1"/>
          </p:cNvSpPr>
          <p:nvPr>
            <p:ph type="dt" sz="half" idx="10"/>
          </p:nvPr>
        </p:nvSpPr>
        <p:spPr/>
        <p:txBody>
          <a:bodyPr/>
          <a:lstStyle/>
          <a:p>
            <a:fld id="{E58080F1-4D40-429C-A5A8-600819BE36AB}" type="datetimeFigureOut">
              <a:rPr lang="en-IN" smtClean="0"/>
              <a:t>03-09-2021</a:t>
            </a:fld>
            <a:endParaRPr lang="en-IN"/>
          </a:p>
        </p:txBody>
      </p:sp>
      <p:sp>
        <p:nvSpPr>
          <p:cNvPr id="5" name="Footer Placeholder 4">
            <a:extLst>
              <a:ext uri="{FF2B5EF4-FFF2-40B4-BE49-F238E27FC236}">
                <a16:creationId xmlns:a16="http://schemas.microsoft.com/office/drawing/2014/main" xmlns="" id="{59BDAD9C-2A49-4F5B-B6E7-4422D83F77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54907913-E4FB-47D7-BD41-6034DA936A28}"/>
              </a:ext>
            </a:extLst>
          </p:cNvPr>
          <p:cNvSpPr>
            <a:spLocks noGrp="1"/>
          </p:cNvSpPr>
          <p:nvPr>
            <p:ph type="sldNum" sz="quarter" idx="12"/>
          </p:nvPr>
        </p:nvSpPr>
        <p:spPr/>
        <p:txBody>
          <a:bodyPr/>
          <a:lstStyle/>
          <a:p>
            <a:fld id="{EE238086-4D4F-4C37-92C8-D6A94C50A9C2}" type="slidenum">
              <a:rPr lang="en-IN" smtClean="0"/>
              <a:t>‹#›</a:t>
            </a:fld>
            <a:endParaRPr lang="en-IN"/>
          </a:p>
        </p:txBody>
      </p:sp>
    </p:spTree>
    <p:extLst>
      <p:ext uri="{BB962C8B-B14F-4D97-AF65-F5344CB8AC3E}">
        <p14:creationId xmlns:p14="http://schemas.microsoft.com/office/powerpoint/2010/main" val="255838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555444-1721-4349-82B6-B91C6014A74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1549B68-DC18-4A7F-96DA-2022002D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AEE618-2D31-4320-B53C-A1F0D3CDAF73}"/>
              </a:ext>
            </a:extLst>
          </p:cNvPr>
          <p:cNvSpPr>
            <a:spLocks noGrp="1"/>
          </p:cNvSpPr>
          <p:nvPr>
            <p:ph type="dt" sz="half" idx="10"/>
          </p:nvPr>
        </p:nvSpPr>
        <p:spPr/>
        <p:txBody>
          <a:bodyPr/>
          <a:lstStyle/>
          <a:p>
            <a:fld id="{E58080F1-4D40-429C-A5A8-600819BE36AB}" type="datetimeFigureOut">
              <a:rPr lang="en-IN" smtClean="0"/>
              <a:t>03-09-2021</a:t>
            </a:fld>
            <a:endParaRPr lang="en-IN"/>
          </a:p>
        </p:txBody>
      </p:sp>
      <p:sp>
        <p:nvSpPr>
          <p:cNvPr id="5" name="Footer Placeholder 4">
            <a:extLst>
              <a:ext uri="{FF2B5EF4-FFF2-40B4-BE49-F238E27FC236}">
                <a16:creationId xmlns:a16="http://schemas.microsoft.com/office/drawing/2014/main" xmlns="" id="{30073D1A-3B09-4A51-9894-24CABEBA83A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455BD8E-1730-40FF-B6D2-7A9417DD64B1}"/>
              </a:ext>
            </a:extLst>
          </p:cNvPr>
          <p:cNvSpPr>
            <a:spLocks noGrp="1"/>
          </p:cNvSpPr>
          <p:nvPr>
            <p:ph type="sldNum" sz="quarter" idx="12"/>
          </p:nvPr>
        </p:nvSpPr>
        <p:spPr/>
        <p:txBody>
          <a:bodyPr/>
          <a:lstStyle/>
          <a:p>
            <a:fld id="{EE238086-4D4F-4C37-92C8-D6A94C50A9C2}" type="slidenum">
              <a:rPr lang="en-IN" smtClean="0"/>
              <a:t>‹#›</a:t>
            </a:fld>
            <a:endParaRPr lang="en-IN"/>
          </a:p>
        </p:txBody>
      </p:sp>
    </p:spTree>
    <p:extLst>
      <p:ext uri="{BB962C8B-B14F-4D97-AF65-F5344CB8AC3E}">
        <p14:creationId xmlns:p14="http://schemas.microsoft.com/office/powerpoint/2010/main" val="32339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818C6-E3B9-4475-9C5F-3055153587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F46F450-CC0D-4DAF-8BBB-F1A418F8C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25E5812-1FEE-4360-8BFE-0FC37BFE4D94}"/>
              </a:ext>
            </a:extLst>
          </p:cNvPr>
          <p:cNvSpPr>
            <a:spLocks noGrp="1"/>
          </p:cNvSpPr>
          <p:nvPr>
            <p:ph type="dt" sz="half" idx="10"/>
          </p:nvPr>
        </p:nvSpPr>
        <p:spPr/>
        <p:txBody>
          <a:bodyPr/>
          <a:lstStyle/>
          <a:p>
            <a:fld id="{E58080F1-4D40-429C-A5A8-600819BE36AB}" type="datetimeFigureOut">
              <a:rPr lang="en-IN" smtClean="0"/>
              <a:t>03-09-2021</a:t>
            </a:fld>
            <a:endParaRPr lang="en-IN"/>
          </a:p>
        </p:txBody>
      </p:sp>
      <p:sp>
        <p:nvSpPr>
          <p:cNvPr id="5" name="Footer Placeholder 4">
            <a:extLst>
              <a:ext uri="{FF2B5EF4-FFF2-40B4-BE49-F238E27FC236}">
                <a16:creationId xmlns:a16="http://schemas.microsoft.com/office/drawing/2014/main" xmlns="" id="{F167D6E5-1228-4BCA-8506-FF35D45766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8B01C7F-8E36-4CA2-A58F-A896F31C4E18}"/>
              </a:ext>
            </a:extLst>
          </p:cNvPr>
          <p:cNvSpPr>
            <a:spLocks noGrp="1"/>
          </p:cNvSpPr>
          <p:nvPr>
            <p:ph type="sldNum" sz="quarter" idx="12"/>
          </p:nvPr>
        </p:nvSpPr>
        <p:spPr/>
        <p:txBody>
          <a:bodyPr/>
          <a:lstStyle/>
          <a:p>
            <a:fld id="{EE238086-4D4F-4C37-92C8-D6A94C50A9C2}" type="slidenum">
              <a:rPr lang="en-IN" smtClean="0"/>
              <a:t>‹#›</a:t>
            </a:fld>
            <a:endParaRPr lang="en-IN"/>
          </a:p>
        </p:txBody>
      </p:sp>
    </p:spTree>
    <p:extLst>
      <p:ext uri="{BB962C8B-B14F-4D97-AF65-F5344CB8AC3E}">
        <p14:creationId xmlns:p14="http://schemas.microsoft.com/office/powerpoint/2010/main" val="234663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1D42F-F32F-43FF-804A-3627977C734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8C51C2D-7061-4B65-A8BF-7ABF4DA5F7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DC1D2DC3-7CF9-412B-8536-B6E8D5E9B4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E3BE74D-15B9-4F74-8A00-FD1F98BE4F2E}"/>
              </a:ext>
            </a:extLst>
          </p:cNvPr>
          <p:cNvSpPr>
            <a:spLocks noGrp="1"/>
          </p:cNvSpPr>
          <p:nvPr>
            <p:ph type="dt" sz="half" idx="10"/>
          </p:nvPr>
        </p:nvSpPr>
        <p:spPr/>
        <p:txBody>
          <a:bodyPr/>
          <a:lstStyle/>
          <a:p>
            <a:fld id="{E58080F1-4D40-429C-A5A8-600819BE36AB}" type="datetimeFigureOut">
              <a:rPr lang="en-IN" smtClean="0"/>
              <a:t>03-09-2021</a:t>
            </a:fld>
            <a:endParaRPr lang="en-IN"/>
          </a:p>
        </p:txBody>
      </p:sp>
      <p:sp>
        <p:nvSpPr>
          <p:cNvPr id="6" name="Footer Placeholder 5">
            <a:extLst>
              <a:ext uri="{FF2B5EF4-FFF2-40B4-BE49-F238E27FC236}">
                <a16:creationId xmlns:a16="http://schemas.microsoft.com/office/drawing/2014/main" xmlns="" id="{38FC7B7F-ED96-44E1-AE50-0A824A07BA0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DCC46B26-C022-43C2-8B32-4C26A4424D2F}"/>
              </a:ext>
            </a:extLst>
          </p:cNvPr>
          <p:cNvSpPr>
            <a:spLocks noGrp="1"/>
          </p:cNvSpPr>
          <p:nvPr>
            <p:ph type="sldNum" sz="quarter" idx="12"/>
          </p:nvPr>
        </p:nvSpPr>
        <p:spPr/>
        <p:txBody>
          <a:bodyPr/>
          <a:lstStyle/>
          <a:p>
            <a:fld id="{EE238086-4D4F-4C37-92C8-D6A94C50A9C2}" type="slidenum">
              <a:rPr lang="en-IN" smtClean="0"/>
              <a:t>‹#›</a:t>
            </a:fld>
            <a:endParaRPr lang="en-IN"/>
          </a:p>
        </p:txBody>
      </p:sp>
    </p:spTree>
    <p:extLst>
      <p:ext uri="{BB962C8B-B14F-4D97-AF65-F5344CB8AC3E}">
        <p14:creationId xmlns:p14="http://schemas.microsoft.com/office/powerpoint/2010/main" val="175934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F4F54-E71D-438B-B093-D52D6454FB2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A9582D3-313E-4190-9C5A-B2CBD78E5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1CE1F3E-C77E-492B-ACD4-04F8A1B127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97286D81-6A92-4EE4-83DE-A6BDB11CD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BEE68BD-6B7C-40EF-B49C-C115AEC4B2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A4781632-5226-46FD-9C14-C4365F151D5A}"/>
              </a:ext>
            </a:extLst>
          </p:cNvPr>
          <p:cNvSpPr>
            <a:spLocks noGrp="1"/>
          </p:cNvSpPr>
          <p:nvPr>
            <p:ph type="dt" sz="half" idx="10"/>
          </p:nvPr>
        </p:nvSpPr>
        <p:spPr/>
        <p:txBody>
          <a:bodyPr/>
          <a:lstStyle/>
          <a:p>
            <a:fld id="{E58080F1-4D40-429C-A5A8-600819BE36AB}" type="datetimeFigureOut">
              <a:rPr lang="en-IN" smtClean="0"/>
              <a:t>03-09-2021</a:t>
            </a:fld>
            <a:endParaRPr lang="en-IN"/>
          </a:p>
        </p:txBody>
      </p:sp>
      <p:sp>
        <p:nvSpPr>
          <p:cNvPr id="8" name="Footer Placeholder 7">
            <a:extLst>
              <a:ext uri="{FF2B5EF4-FFF2-40B4-BE49-F238E27FC236}">
                <a16:creationId xmlns:a16="http://schemas.microsoft.com/office/drawing/2014/main" xmlns="" id="{E2FE7DBF-793A-43C7-BC35-B7EDDB1B825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3458E74C-5D51-443D-8F31-B481DDA0507E}"/>
              </a:ext>
            </a:extLst>
          </p:cNvPr>
          <p:cNvSpPr>
            <a:spLocks noGrp="1"/>
          </p:cNvSpPr>
          <p:nvPr>
            <p:ph type="sldNum" sz="quarter" idx="12"/>
          </p:nvPr>
        </p:nvSpPr>
        <p:spPr/>
        <p:txBody>
          <a:bodyPr/>
          <a:lstStyle/>
          <a:p>
            <a:fld id="{EE238086-4D4F-4C37-92C8-D6A94C50A9C2}" type="slidenum">
              <a:rPr lang="en-IN" smtClean="0"/>
              <a:t>‹#›</a:t>
            </a:fld>
            <a:endParaRPr lang="en-IN"/>
          </a:p>
        </p:txBody>
      </p:sp>
    </p:spTree>
    <p:extLst>
      <p:ext uri="{BB962C8B-B14F-4D97-AF65-F5344CB8AC3E}">
        <p14:creationId xmlns:p14="http://schemas.microsoft.com/office/powerpoint/2010/main" val="332552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7AF39-FC6D-4F9F-A833-CBEB94CEDAA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2B46AE24-653C-4D13-9DFC-8119B46A40C7}"/>
              </a:ext>
            </a:extLst>
          </p:cNvPr>
          <p:cNvSpPr>
            <a:spLocks noGrp="1"/>
          </p:cNvSpPr>
          <p:nvPr>
            <p:ph type="dt" sz="half" idx="10"/>
          </p:nvPr>
        </p:nvSpPr>
        <p:spPr/>
        <p:txBody>
          <a:bodyPr/>
          <a:lstStyle/>
          <a:p>
            <a:fld id="{E58080F1-4D40-429C-A5A8-600819BE36AB}" type="datetimeFigureOut">
              <a:rPr lang="en-IN" smtClean="0"/>
              <a:t>03-09-2021</a:t>
            </a:fld>
            <a:endParaRPr lang="en-IN"/>
          </a:p>
        </p:txBody>
      </p:sp>
      <p:sp>
        <p:nvSpPr>
          <p:cNvPr id="4" name="Footer Placeholder 3">
            <a:extLst>
              <a:ext uri="{FF2B5EF4-FFF2-40B4-BE49-F238E27FC236}">
                <a16:creationId xmlns:a16="http://schemas.microsoft.com/office/drawing/2014/main" xmlns="" id="{603BF12E-554D-47FF-AD97-5BD13808DF3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9E2023E0-5A66-4C40-85AC-7B6F52DBAB43}"/>
              </a:ext>
            </a:extLst>
          </p:cNvPr>
          <p:cNvSpPr>
            <a:spLocks noGrp="1"/>
          </p:cNvSpPr>
          <p:nvPr>
            <p:ph type="sldNum" sz="quarter" idx="12"/>
          </p:nvPr>
        </p:nvSpPr>
        <p:spPr/>
        <p:txBody>
          <a:bodyPr/>
          <a:lstStyle/>
          <a:p>
            <a:fld id="{EE238086-4D4F-4C37-92C8-D6A94C50A9C2}" type="slidenum">
              <a:rPr lang="en-IN" smtClean="0"/>
              <a:t>‹#›</a:t>
            </a:fld>
            <a:endParaRPr lang="en-IN"/>
          </a:p>
        </p:txBody>
      </p:sp>
    </p:spTree>
    <p:extLst>
      <p:ext uri="{BB962C8B-B14F-4D97-AF65-F5344CB8AC3E}">
        <p14:creationId xmlns:p14="http://schemas.microsoft.com/office/powerpoint/2010/main" val="59716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F546B26-AC16-4086-9981-000E7BDA2417}"/>
              </a:ext>
            </a:extLst>
          </p:cNvPr>
          <p:cNvSpPr>
            <a:spLocks noGrp="1"/>
          </p:cNvSpPr>
          <p:nvPr>
            <p:ph type="dt" sz="half" idx="10"/>
          </p:nvPr>
        </p:nvSpPr>
        <p:spPr/>
        <p:txBody>
          <a:bodyPr/>
          <a:lstStyle/>
          <a:p>
            <a:fld id="{E58080F1-4D40-429C-A5A8-600819BE36AB}" type="datetimeFigureOut">
              <a:rPr lang="en-IN" smtClean="0"/>
              <a:t>03-09-2021</a:t>
            </a:fld>
            <a:endParaRPr lang="en-IN"/>
          </a:p>
        </p:txBody>
      </p:sp>
      <p:sp>
        <p:nvSpPr>
          <p:cNvPr id="3" name="Footer Placeholder 2">
            <a:extLst>
              <a:ext uri="{FF2B5EF4-FFF2-40B4-BE49-F238E27FC236}">
                <a16:creationId xmlns:a16="http://schemas.microsoft.com/office/drawing/2014/main" xmlns="" id="{BB12EDB4-C1B7-4F89-A482-FC859B1858D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05438435-9161-473A-8E8E-269C30D0C251}"/>
              </a:ext>
            </a:extLst>
          </p:cNvPr>
          <p:cNvSpPr>
            <a:spLocks noGrp="1"/>
          </p:cNvSpPr>
          <p:nvPr>
            <p:ph type="sldNum" sz="quarter" idx="12"/>
          </p:nvPr>
        </p:nvSpPr>
        <p:spPr/>
        <p:txBody>
          <a:bodyPr/>
          <a:lstStyle/>
          <a:p>
            <a:fld id="{EE238086-4D4F-4C37-92C8-D6A94C50A9C2}" type="slidenum">
              <a:rPr lang="en-IN" smtClean="0"/>
              <a:t>‹#›</a:t>
            </a:fld>
            <a:endParaRPr lang="en-IN"/>
          </a:p>
        </p:txBody>
      </p:sp>
    </p:spTree>
    <p:extLst>
      <p:ext uri="{BB962C8B-B14F-4D97-AF65-F5344CB8AC3E}">
        <p14:creationId xmlns:p14="http://schemas.microsoft.com/office/powerpoint/2010/main" val="151319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7647C2-A515-4BE5-9B98-B5AF211D50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1DC6119-CCB8-427E-8F2C-34FF900DE2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D5528095-FF6C-491A-A426-28E7B4DA2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4127FDC-899D-44DB-ABDC-EF2469C45D54}"/>
              </a:ext>
            </a:extLst>
          </p:cNvPr>
          <p:cNvSpPr>
            <a:spLocks noGrp="1"/>
          </p:cNvSpPr>
          <p:nvPr>
            <p:ph type="dt" sz="half" idx="10"/>
          </p:nvPr>
        </p:nvSpPr>
        <p:spPr/>
        <p:txBody>
          <a:bodyPr/>
          <a:lstStyle/>
          <a:p>
            <a:fld id="{E58080F1-4D40-429C-A5A8-600819BE36AB}" type="datetimeFigureOut">
              <a:rPr lang="en-IN" smtClean="0"/>
              <a:t>03-09-2021</a:t>
            </a:fld>
            <a:endParaRPr lang="en-IN"/>
          </a:p>
        </p:txBody>
      </p:sp>
      <p:sp>
        <p:nvSpPr>
          <p:cNvPr id="6" name="Footer Placeholder 5">
            <a:extLst>
              <a:ext uri="{FF2B5EF4-FFF2-40B4-BE49-F238E27FC236}">
                <a16:creationId xmlns:a16="http://schemas.microsoft.com/office/drawing/2014/main" xmlns="" id="{C2373796-7356-4A34-9541-92322052514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AEE48F7-1EF5-47CF-85C7-E68D37A9A330}"/>
              </a:ext>
            </a:extLst>
          </p:cNvPr>
          <p:cNvSpPr>
            <a:spLocks noGrp="1"/>
          </p:cNvSpPr>
          <p:nvPr>
            <p:ph type="sldNum" sz="quarter" idx="12"/>
          </p:nvPr>
        </p:nvSpPr>
        <p:spPr/>
        <p:txBody>
          <a:bodyPr/>
          <a:lstStyle/>
          <a:p>
            <a:fld id="{EE238086-4D4F-4C37-92C8-D6A94C50A9C2}" type="slidenum">
              <a:rPr lang="en-IN" smtClean="0"/>
              <a:t>‹#›</a:t>
            </a:fld>
            <a:endParaRPr lang="en-IN"/>
          </a:p>
        </p:txBody>
      </p:sp>
    </p:spTree>
    <p:extLst>
      <p:ext uri="{BB962C8B-B14F-4D97-AF65-F5344CB8AC3E}">
        <p14:creationId xmlns:p14="http://schemas.microsoft.com/office/powerpoint/2010/main" val="219939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DA1BC-1238-4615-9F28-418AA4922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8FEDA098-8394-444C-8844-9549B8DCF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4C7A820D-EC11-4972-B345-2ECAF360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478C46-767E-47B9-80B5-48151D03BCE5}"/>
              </a:ext>
            </a:extLst>
          </p:cNvPr>
          <p:cNvSpPr>
            <a:spLocks noGrp="1"/>
          </p:cNvSpPr>
          <p:nvPr>
            <p:ph type="dt" sz="half" idx="10"/>
          </p:nvPr>
        </p:nvSpPr>
        <p:spPr/>
        <p:txBody>
          <a:bodyPr/>
          <a:lstStyle/>
          <a:p>
            <a:fld id="{E58080F1-4D40-429C-A5A8-600819BE36AB}" type="datetimeFigureOut">
              <a:rPr lang="en-IN" smtClean="0"/>
              <a:t>03-09-2021</a:t>
            </a:fld>
            <a:endParaRPr lang="en-IN"/>
          </a:p>
        </p:txBody>
      </p:sp>
      <p:sp>
        <p:nvSpPr>
          <p:cNvPr id="6" name="Footer Placeholder 5">
            <a:extLst>
              <a:ext uri="{FF2B5EF4-FFF2-40B4-BE49-F238E27FC236}">
                <a16:creationId xmlns:a16="http://schemas.microsoft.com/office/drawing/2014/main" xmlns="" id="{5C4625E9-B6A6-4E4D-8DCD-C4CE06D4F18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B53CF03-45B5-4EDF-BABD-9D72E99A70FE}"/>
              </a:ext>
            </a:extLst>
          </p:cNvPr>
          <p:cNvSpPr>
            <a:spLocks noGrp="1"/>
          </p:cNvSpPr>
          <p:nvPr>
            <p:ph type="sldNum" sz="quarter" idx="12"/>
          </p:nvPr>
        </p:nvSpPr>
        <p:spPr/>
        <p:txBody>
          <a:bodyPr/>
          <a:lstStyle/>
          <a:p>
            <a:fld id="{EE238086-4D4F-4C37-92C8-D6A94C50A9C2}" type="slidenum">
              <a:rPr lang="en-IN" smtClean="0"/>
              <a:t>‹#›</a:t>
            </a:fld>
            <a:endParaRPr lang="en-IN"/>
          </a:p>
        </p:txBody>
      </p:sp>
    </p:spTree>
    <p:extLst>
      <p:ext uri="{BB962C8B-B14F-4D97-AF65-F5344CB8AC3E}">
        <p14:creationId xmlns:p14="http://schemas.microsoft.com/office/powerpoint/2010/main" val="117735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72FC993-A0A7-4650-82AC-9B5B17C8D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8AA2D2D-45C7-4C55-B848-AFCE9EECB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197ADB9-0861-4340-98ED-3C8001F7BE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080F1-4D40-429C-A5A8-600819BE36AB}" type="datetimeFigureOut">
              <a:rPr lang="en-IN" smtClean="0"/>
              <a:t>03-09-2021</a:t>
            </a:fld>
            <a:endParaRPr lang="en-IN"/>
          </a:p>
        </p:txBody>
      </p:sp>
      <p:sp>
        <p:nvSpPr>
          <p:cNvPr id="5" name="Footer Placeholder 4">
            <a:extLst>
              <a:ext uri="{FF2B5EF4-FFF2-40B4-BE49-F238E27FC236}">
                <a16:creationId xmlns:a16="http://schemas.microsoft.com/office/drawing/2014/main" xmlns="" id="{BF100256-906C-4820-B2BE-A191D8928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028D6C6D-8295-40A0-8D9A-99D57FDCD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38086-4D4F-4C37-92C8-D6A94C50A9C2}" type="slidenum">
              <a:rPr lang="en-IN" smtClean="0"/>
              <a:t>‹#›</a:t>
            </a:fld>
            <a:endParaRPr lang="en-IN"/>
          </a:p>
        </p:txBody>
      </p:sp>
    </p:spTree>
    <p:extLst>
      <p:ext uri="{BB962C8B-B14F-4D97-AF65-F5344CB8AC3E}">
        <p14:creationId xmlns:p14="http://schemas.microsoft.com/office/powerpoint/2010/main" val="472304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A676A59-E674-4953-B054-4CE7F1BF36B4}"/>
              </a:ext>
            </a:extLst>
          </p:cNvPr>
          <p:cNvSpPr/>
          <p:nvPr/>
        </p:nvSpPr>
        <p:spPr>
          <a:xfrm rot="20581556">
            <a:off x="-258253" y="1712169"/>
            <a:ext cx="11881202" cy="1015663"/>
          </a:xfrm>
          <a:prstGeom prst="rect">
            <a:avLst/>
          </a:prstGeom>
          <a:noFill/>
        </p:spPr>
        <p:txBody>
          <a:bodyPr wrap="none" lIns="91440" tIns="45720" rIns="91440" bIns="45720">
            <a:spAutoFit/>
          </a:bodyPr>
          <a:lstStyle/>
          <a:p>
            <a:pPr algn="ctr"/>
            <a:r>
              <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Computer Mediated Communication</a:t>
            </a:r>
          </a:p>
        </p:txBody>
      </p:sp>
      <p:pic>
        <p:nvPicPr>
          <p:cNvPr id="5" name="Picture 4">
            <a:extLst>
              <a:ext uri="{FF2B5EF4-FFF2-40B4-BE49-F238E27FC236}">
                <a16:creationId xmlns:a16="http://schemas.microsoft.com/office/drawing/2014/main" xmlns="" id="{7DB9BFB7-E41C-4946-89DE-06AD249DC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6000" y="4080730"/>
            <a:ext cx="2520000" cy="2520000"/>
          </a:xfrm>
          <a:prstGeom prst="rect">
            <a:avLst/>
          </a:prstGeom>
        </p:spPr>
      </p:pic>
      <p:pic>
        <p:nvPicPr>
          <p:cNvPr id="7" name="Picture 6">
            <a:extLst>
              <a:ext uri="{FF2B5EF4-FFF2-40B4-BE49-F238E27FC236}">
                <a16:creationId xmlns:a16="http://schemas.microsoft.com/office/drawing/2014/main" xmlns="" id="{E2106384-802C-4EAF-B226-605941CE1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089" y="2109004"/>
            <a:ext cx="2628000" cy="2639992"/>
          </a:xfrm>
          <a:prstGeom prst="rect">
            <a:avLst/>
          </a:prstGeom>
        </p:spPr>
      </p:pic>
      <p:pic>
        <p:nvPicPr>
          <p:cNvPr id="9" name="Picture 8">
            <a:extLst>
              <a:ext uri="{FF2B5EF4-FFF2-40B4-BE49-F238E27FC236}">
                <a16:creationId xmlns:a16="http://schemas.microsoft.com/office/drawing/2014/main" xmlns="" id="{12E9172F-7E95-418F-BD74-43319F798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37" y="550409"/>
            <a:ext cx="2143125" cy="2143125"/>
          </a:xfrm>
          <a:prstGeom prst="rect">
            <a:avLst/>
          </a:prstGeom>
        </p:spPr>
      </p:pic>
    </p:spTree>
    <p:extLst>
      <p:ext uri="{BB962C8B-B14F-4D97-AF65-F5344CB8AC3E}">
        <p14:creationId xmlns:p14="http://schemas.microsoft.com/office/powerpoint/2010/main" val="5627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16A6918-B2A8-46E7-AADC-40A0C7E23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85" y="816429"/>
            <a:ext cx="11941629" cy="6041571"/>
          </a:xfrm>
          <a:prstGeom prst="rect">
            <a:avLst/>
          </a:prstGeom>
        </p:spPr>
      </p:pic>
    </p:spTree>
    <p:extLst>
      <p:ext uri="{BB962C8B-B14F-4D97-AF65-F5344CB8AC3E}">
        <p14:creationId xmlns:p14="http://schemas.microsoft.com/office/powerpoint/2010/main" val="84849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3655C88-0FAF-4482-AA07-9D37ECC4B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24519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684BA4E-FEEC-4103-8158-216573877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74178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A03F2EA-9657-4D0C-A290-D93BC03EC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59136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5A51EE8-6CF6-468F-B27A-2A6822BBD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844826"/>
            <a:ext cx="11926957" cy="5883965"/>
          </a:xfrm>
          <a:prstGeom prst="rect">
            <a:avLst/>
          </a:prstGeom>
        </p:spPr>
      </p:pic>
    </p:spTree>
    <p:extLst>
      <p:ext uri="{BB962C8B-B14F-4D97-AF65-F5344CB8AC3E}">
        <p14:creationId xmlns:p14="http://schemas.microsoft.com/office/powerpoint/2010/main" val="156097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A8FFA9A-7E51-422B-8601-7488FC84DC81}"/>
              </a:ext>
            </a:extLst>
          </p:cNvPr>
          <p:cNvSpPr txBox="1"/>
          <p:nvPr/>
        </p:nvSpPr>
        <p:spPr>
          <a:xfrm>
            <a:off x="200143" y="119344"/>
            <a:ext cx="11791714" cy="6186309"/>
          </a:xfrm>
          <a:prstGeom prst="rect">
            <a:avLst/>
          </a:prstGeom>
          <a:noFill/>
        </p:spPr>
        <p:txBody>
          <a:bodyPr wrap="square">
            <a:spAutoFit/>
          </a:bodyPr>
          <a:lstStyle/>
          <a:p>
            <a:pPr algn="l"/>
            <a:r>
              <a:rPr lang="en-US" sz="3600" b="1" i="0" dirty="0">
                <a:solidFill>
                  <a:srgbClr val="C00000"/>
                </a:solidFill>
                <a:effectLst/>
                <a:latin typeface="Times New Roman" panose="02020603050405020304" pitchFamily="18" charset="0"/>
                <a:cs typeface="Times New Roman" panose="02020603050405020304" pitchFamily="18" charset="0"/>
              </a:rPr>
              <a:t>Name your group</a:t>
            </a:r>
          </a:p>
          <a:p>
            <a:pPr algn="l"/>
            <a:r>
              <a:rPr lang="en-US" sz="3600" b="1" i="0" dirty="0">
                <a:solidFill>
                  <a:srgbClr val="0E0618"/>
                </a:solidFill>
                <a:effectLst/>
                <a:latin typeface="Times New Roman" panose="02020603050405020304" pitchFamily="18" charset="0"/>
                <a:cs typeface="Times New Roman" panose="02020603050405020304" pitchFamily="18" charset="0"/>
              </a:rPr>
              <a:t>Fill in the "Group name" and "Group email address" fields. Keep the name and address as short as possible. For example, "staff" is much easier--and faster--to type than "all-employees."</a:t>
            </a:r>
          </a:p>
          <a:p>
            <a:pPr algn="l"/>
            <a:endParaRPr lang="en-US" sz="3600" b="1" i="0" dirty="0">
              <a:solidFill>
                <a:srgbClr val="0E0618"/>
              </a:solidFill>
              <a:effectLst/>
              <a:latin typeface="Times New Roman" panose="02020603050405020304" pitchFamily="18" charset="0"/>
              <a:cs typeface="Times New Roman" panose="02020603050405020304" pitchFamily="18" charset="0"/>
            </a:endParaRPr>
          </a:p>
          <a:p>
            <a:pPr algn="l"/>
            <a:r>
              <a:rPr lang="en-US" sz="3600" b="1" i="0" dirty="0">
                <a:solidFill>
                  <a:srgbClr val="0E0618"/>
                </a:solidFill>
                <a:effectLst/>
                <a:latin typeface="Times New Roman" panose="02020603050405020304" pitchFamily="18" charset="0"/>
                <a:cs typeface="Times New Roman" panose="02020603050405020304" pitchFamily="18" charset="0"/>
              </a:rPr>
              <a:t>You can also review the sharing settings further down this page. You may want to adjust these settings to restrict who may view or post messages, and/or join the group.</a:t>
            </a:r>
          </a:p>
          <a:p>
            <a:pPr algn="l"/>
            <a:r>
              <a:rPr lang="en-US" sz="3600" b="1" i="0" dirty="0">
                <a:solidFill>
                  <a:srgbClr val="0E0618"/>
                </a:solidFill>
                <a:effectLst/>
                <a:latin typeface="Times New Roman" panose="02020603050405020304" pitchFamily="18" charset="0"/>
                <a:cs typeface="Times New Roman" panose="02020603050405020304" pitchFamily="18" charset="0"/>
              </a:rPr>
              <a:t>When ready, select the "Create" button near the top of the page.</a:t>
            </a:r>
          </a:p>
        </p:txBody>
      </p:sp>
    </p:spTree>
    <p:extLst>
      <p:ext uri="{BB962C8B-B14F-4D97-AF65-F5344CB8AC3E}">
        <p14:creationId xmlns:p14="http://schemas.microsoft.com/office/powerpoint/2010/main" val="54007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4DBEB3-9D51-4DA5-8F4D-6C275B70A9E3}"/>
              </a:ext>
            </a:extLst>
          </p:cNvPr>
          <p:cNvSpPr txBox="1"/>
          <p:nvPr/>
        </p:nvSpPr>
        <p:spPr>
          <a:xfrm>
            <a:off x="4363278" y="198783"/>
            <a:ext cx="3478696" cy="369332"/>
          </a:xfrm>
          <a:prstGeom prst="rect">
            <a:avLst/>
          </a:prstGeom>
          <a:noFill/>
        </p:spPr>
        <p:txBody>
          <a:bodyPr wrap="square" rtlCol="0">
            <a:spAutoFit/>
          </a:bodyPr>
          <a:lstStyle/>
          <a:p>
            <a:pPr algn="ctr"/>
            <a:r>
              <a:rPr lang="en-IN" dirty="0"/>
              <a:t>Step 3</a:t>
            </a:r>
          </a:p>
        </p:txBody>
      </p:sp>
      <p:pic>
        <p:nvPicPr>
          <p:cNvPr id="4" name="Picture 3">
            <a:extLst>
              <a:ext uri="{FF2B5EF4-FFF2-40B4-BE49-F238E27FC236}">
                <a16:creationId xmlns:a16="http://schemas.microsoft.com/office/drawing/2014/main" xmlns="" id="{ED7C97E5-D033-463A-94BB-8EE384725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887"/>
            <a:ext cx="12115800" cy="5824330"/>
          </a:xfrm>
          <a:prstGeom prst="rect">
            <a:avLst/>
          </a:prstGeom>
        </p:spPr>
      </p:pic>
    </p:spTree>
    <p:extLst>
      <p:ext uri="{BB962C8B-B14F-4D97-AF65-F5344CB8AC3E}">
        <p14:creationId xmlns:p14="http://schemas.microsoft.com/office/powerpoint/2010/main" val="1156728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ECCEC3-7758-4012-AF3E-A26451DFAA19}"/>
              </a:ext>
            </a:extLst>
          </p:cNvPr>
          <p:cNvSpPr txBox="1"/>
          <p:nvPr/>
        </p:nvSpPr>
        <p:spPr>
          <a:xfrm>
            <a:off x="337457" y="751344"/>
            <a:ext cx="11517085" cy="5355312"/>
          </a:xfrm>
          <a:prstGeom prst="rect">
            <a:avLst/>
          </a:prstGeom>
          <a:noFill/>
        </p:spPr>
        <p:txBody>
          <a:bodyPr wrap="square">
            <a:spAutoFit/>
          </a:bodyPr>
          <a:lstStyle/>
          <a:p>
            <a:pPr marL="571500" indent="-571500" algn="just">
              <a:buFont typeface="Arial" panose="020B0604020202020204" pitchFamily="34" charset="0"/>
              <a:buChar char="•"/>
            </a:pPr>
            <a:r>
              <a:rPr lang="en-US" sz="3600" b="1" i="0" dirty="0">
                <a:solidFill>
                  <a:srgbClr val="0E0618"/>
                </a:solidFill>
                <a:effectLst/>
                <a:latin typeface="Times New Roman" panose="02020603050405020304" pitchFamily="18" charset="0"/>
                <a:cs typeface="Times New Roman" panose="02020603050405020304" pitchFamily="18" charset="0"/>
              </a:rPr>
              <a:t>Invite members / Direct add members</a:t>
            </a:r>
          </a:p>
          <a:p>
            <a:pPr marL="571500" indent="-571500" algn="just">
              <a:buFont typeface="Arial" panose="020B0604020202020204" pitchFamily="34" charset="0"/>
              <a:buChar char="•"/>
            </a:pPr>
            <a:endParaRPr lang="en-US" sz="3600" b="1" i="0" dirty="0">
              <a:solidFill>
                <a:srgbClr val="0E0618"/>
              </a:solidFill>
              <a:effectLst/>
              <a:latin typeface="Times New Roman" panose="02020603050405020304" pitchFamily="18"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600" b="1" i="0" dirty="0">
                <a:solidFill>
                  <a:srgbClr val="0E0618"/>
                </a:solidFill>
                <a:effectLst/>
                <a:latin typeface="Times New Roman" panose="02020603050405020304" pitchFamily="18" charset="0"/>
                <a:cs typeface="Times New Roman" panose="02020603050405020304" pitchFamily="18" charset="0"/>
              </a:rPr>
              <a:t>Next, you'll see a message that indicates that "Your Google Group has been created.“</a:t>
            </a:r>
          </a:p>
          <a:p>
            <a:pPr marL="571500" indent="-571500" algn="just">
              <a:lnSpc>
                <a:spcPct val="150000"/>
              </a:lnSpc>
              <a:buFont typeface="Arial" panose="020B0604020202020204" pitchFamily="34" charset="0"/>
              <a:buChar char="•"/>
            </a:pPr>
            <a:endParaRPr lang="en-US" sz="3600" b="1" i="0" dirty="0">
              <a:solidFill>
                <a:srgbClr val="0E0618"/>
              </a:solidFill>
              <a:effectLst/>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3600" b="1" i="0" dirty="0">
                <a:solidFill>
                  <a:srgbClr val="0E0618"/>
                </a:solidFill>
                <a:effectLst/>
                <a:latin typeface="Times New Roman" panose="02020603050405020304" pitchFamily="18" charset="0"/>
                <a:cs typeface="Times New Roman" panose="02020603050405020304" pitchFamily="18" charset="0"/>
              </a:rPr>
              <a:t>Select the "Invite people to join the group" link. This will take you to a page where you may--not surprisingly--invite people to join.</a:t>
            </a:r>
          </a:p>
        </p:txBody>
      </p:sp>
    </p:spTree>
    <p:extLst>
      <p:ext uri="{BB962C8B-B14F-4D97-AF65-F5344CB8AC3E}">
        <p14:creationId xmlns:p14="http://schemas.microsoft.com/office/powerpoint/2010/main" val="1251618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34D59E-1652-4C15-A9A1-B7861AA901B6}"/>
              </a:ext>
            </a:extLst>
          </p:cNvPr>
          <p:cNvSpPr txBox="1"/>
          <p:nvPr/>
        </p:nvSpPr>
        <p:spPr>
          <a:xfrm>
            <a:off x="489857" y="976312"/>
            <a:ext cx="9720943" cy="923330"/>
          </a:xfrm>
          <a:prstGeom prst="rect">
            <a:avLst/>
          </a:prstGeom>
          <a:noFill/>
        </p:spPr>
        <p:txBody>
          <a:bodyPr wrap="square" rtlCol="0">
            <a:spAutoFit/>
          </a:bodyPr>
          <a:lstStyle/>
          <a:p>
            <a:r>
              <a:rPr lang="en-IN" sz="5400" b="1" dirty="0">
                <a:solidFill>
                  <a:srgbClr val="C00000"/>
                </a:solidFill>
                <a:latin typeface="Times New Roman" panose="02020603050405020304" pitchFamily="18" charset="0"/>
                <a:cs typeface="Times New Roman" panose="02020603050405020304" pitchFamily="18" charset="0"/>
              </a:rPr>
              <a:t>Email Pal / Email </a:t>
            </a:r>
            <a:r>
              <a:rPr lang="en-IN" sz="5400" b="1" dirty="0" err="1">
                <a:solidFill>
                  <a:srgbClr val="C00000"/>
                </a:solidFill>
                <a:latin typeface="Times New Roman" panose="02020603050405020304" pitchFamily="18" charset="0"/>
                <a:cs typeface="Times New Roman" panose="02020603050405020304" pitchFamily="18" charset="0"/>
              </a:rPr>
              <a:t>penpals</a:t>
            </a:r>
            <a:endParaRPr lang="en-IN" sz="5400" b="1" dirty="0">
              <a:solidFill>
                <a:srgbClr val="C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EA7A199E-0939-4CB5-9044-CB403761F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4" y="2879643"/>
            <a:ext cx="6618515" cy="3978357"/>
          </a:xfrm>
          <a:prstGeom prst="rect">
            <a:avLst/>
          </a:prstGeom>
        </p:spPr>
      </p:pic>
      <p:pic>
        <p:nvPicPr>
          <p:cNvPr id="7" name="Picture 6">
            <a:extLst>
              <a:ext uri="{FF2B5EF4-FFF2-40B4-BE49-F238E27FC236}">
                <a16:creationId xmlns:a16="http://schemas.microsoft.com/office/drawing/2014/main" xmlns="" id="{7DA97A60-380F-4A8F-A538-7544CA478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969" y="1566730"/>
            <a:ext cx="3262174" cy="2880000"/>
          </a:xfrm>
          <a:prstGeom prst="rect">
            <a:avLst/>
          </a:prstGeom>
        </p:spPr>
      </p:pic>
    </p:spTree>
    <p:extLst>
      <p:ext uri="{BB962C8B-B14F-4D97-AF65-F5344CB8AC3E}">
        <p14:creationId xmlns:p14="http://schemas.microsoft.com/office/powerpoint/2010/main" val="343155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224E49A-83AB-49CB-9B17-F8A9BED1750E}"/>
              </a:ext>
            </a:extLst>
          </p:cNvPr>
          <p:cNvSpPr txBox="1"/>
          <p:nvPr/>
        </p:nvSpPr>
        <p:spPr>
          <a:xfrm>
            <a:off x="185057" y="435429"/>
            <a:ext cx="12006943" cy="5693866"/>
          </a:xfrm>
          <a:prstGeom prst="rect">
            <a:avLst/>
          </a:prstGeom>
          <a:noFill/>
        </p:spPr>
        <p:txBody>
          <a:bodyPr wrap="square" rtlCol="0">
            <a:spAutoFit/>
          </a:bodyPr>
          <a:lstStyle/>
          <a:p>
            <a:r>
              <a:rPr lang="en-US" sz="3600" b="1" i="0" dirty="0">
                <a:solidFill>
                  <a:srgbClr val="C00000"/>
                </a:solidFill>
                <a:effectLst/>
                <a:latin typeface="Times New Roman" panose="02020603050405020304" pitchFamily="18" charset="0"/>
                <a:cs typeface="Times New Roman" panose="02020603050405020304" pitchFamily="18" charset="0"/>
              </a:rPr>
              <a:t>Purpose: </a:t>
            </a:r>
          </a:p>
          <a:p>
            <a:endParaRPr lang="en-US" sz="3200" b="1" i="0" dirty="0">
              <a:solidFill>
                <a:srgbClr val="202122"/>
              </a:solidFill>
              <a:effectLst/>
              <a:latin typeface="Times New Roman" panose="02020603050405020304" pitchFamily="18" charset="0"/>
              <a:cs typeface="Times New Roman" panose="02020603050405020304" pitchFamily="18" charset="0"/>
            </a:endParaRPr>
          </a:p>
          <a:p>
            <a:pPr marL="457200" indent="-457200" algn="just">
              <a:spcAft>
                <a:spcPts val="1200"/>
              </a:spcAft>
              <a:buFont typeface="Arial" panose="020B0604020202020204" pitchFamily="34" charset="0"/>
              <a:buChar char="•"/>
            </a:pPr>
            <a:r>
              <a:rPr lang="en-US" sz="3200" b="1" i="0" dirty="0">
                <a:solidFill>
                  <a:srgbClr val="202122"/>
                </a:solidFill>
                <a:effectLst/>
                <a:latin typeface="Times New Roman" panose="02020603050405020304" pitchFamily="18" charset="0"/>
                <a:cs typeface="Times New Roman" panose="02020603050405020304" pitchFamily="18" charset="0"/>
              </a:rPr>
              <a:t>Used To Practice Reading And Writing In A Foreign Language</a:t>
            </a:r>
          </a:p>
          <a:p>
            <a:pPr marL="457200" indent="-457200" algn="just">
              <a:spcAft>
                <a:spcPts val="1200"/>
              </a:spcAft>
              <a:buFont typeface="Arial" panose="020B0604020202020204" pitchFamily="34" charset="0"/>
              <a:buChar char="•"/>
            </a:pPr>
            <a:r>
              <a:rPr lang="en-US" sz="3200" b="1" dirty="0">
                <a:solidFill>
                  <a:srgbClr val="202122"/>
                </a:solidFill>
                <a:latin typeface="Times New Roman" panose="02020603050405020304" pitchFamily="18" charset="0"/>
                <a:cs typeface="Times New Roman" panose="02020603050405020304" pitchFamily="18" charset="0"/>
              </a:rPr>
              <a:t>T</a:t>
            </a:r>
            <a:r>
              <a:rPr lang="en-US" sz="3200" b="1" i="0" dirty="0">
                <a:solidFill>
                  <a:srgbClr val="202122"/>
                </a:solidFill>
                <a:effectLst/>
                <a:latin typeface="Times New Roman" panose="02020603050405020304" pitchFamily="18" charset="0"/>
                <a:cs typeface="Times New Roman" panose="02020603050405020304" pitchFamily="18" charset="0"/>
              </a:rPr>
              <a:t>o Learn More About Other Countries And Life-styles</a:t>
            </a:r>
          </a:p>
          <a:p>
            <a:pPr marL="457200" indent="-457200" algn="just">
              <a:spcAft>
                <a:spcPts val="1200"/>
              </a:spcAft>
              <a:buFont typeface="Arial" panose="020B0604020202020204" pitchFamily="34" charset="0"/>
              <a:buChar char="•"/>
            </a:pPr>
            <a:r>
              <a:rPr lang="en-US" sz="3200" b="1" dirty="0">
                <a:solidFill>
                  <a:srgbClr val="202122"/>
                </a:solidFill>
                <a:latin typeface="Times New Roman" panose="02020603050405020304" pitchFamily="18" charset="0"/>
                <a:cs typeface="Times New Roman" panose="02020603050405020304" pitchFamily="18" charset="0"/>
              </a:rPr>
              <a:t>Share one’s Culture, Tradition, Nature, Habits, Feelings, Information, etc.</a:t>
            </a:r>
          </a:p>
          <a:p>
            <a:pPr marL="457200" indent="-457200" algn="just">
              <a:spcAft>
                <a:spcPts val="1200"/>
              </a:spcAft>
              <a:buFont typeface="Arial" panose="020B0604020202020204" pitchFamily="34" charset="0"/>
              <a:buChar char="•"/>
            </a:pPr>
            <a:r>
              <a:rPr lang="en-US" sz="3200" b="1" dirty="0">
                <a:solidFill>
                  <a:srgbClr val="202122"/>
                </a:solidFill>
                <a:latin typeface="Times New Roman" panose="02020603050405020304" pitchFamily="18" charset="0"/>
                <a:cs typeface="Times New Roman" panose="02020603050405020304" pitchFamily="18" charset="0"/>
              </a:rPr>
              <a:t>T</a:t>
            </a:r>
            <a:r>
              <a:rPr lang="en-US" sz="3200" b="1" i="0" dirty="0">
                <a:solidFill>
                  <a:srgbClr val="202122"/>
                </a:solidFill>
                <a:effectLst/>
                <a:latin typeface="Times New Roman" panose="02020603050405020304" pitchFamily="18" charset="0"/>
                <a:cs typeface="Times New Roman" panose="02020603050405020304" pitchFamily="18" charset="0"/>
              </a:rPr>
              <a:t>o Make Friendship</a:t>
            </a:r>
          </a:p>
          <a:p>
            <a:endParaRPr lang="en-US" sz="3200" b="1" dirty="0">
              <a:solidFill>
                <a:srgbClr val="202122"/>
              </a:solidFill>
              <a:latin typeface="Times New Roman" panose="02020603050405020304" pitchFamily="18" charset="0"/>
              <a:cs typeface="Times New Roman" panose="02020603050405020304" pitchFamily="18" charset="0"/>
            </a:endParaRPr>
          </a:p>
          <a:p>
            <a:pPr algn="just"/>
            <a:r>
              <a:rPr lang="en-US" sz="3200" b="1" i="0" dirty="0">
                <a:solidFill>
                  <a:srgbClr val="0070C0"/>
                </a:solidFill>
                <a:effectLst/>
                <a:latin typeface="Times New Roman" panose="02020603050405020304" pitchFamily="18" charset="0"/>
                <a:cs typeface="Times New Roman" panose="02020603050405020304" pitchFamily="18" charset="0"/>
              </a:rPr>
              <a:t>Pen Pal Clubs Of Special Interest Groups Can Nowadays Be Found On The Internet</a:t>
            </a:r>
            <a:endParaRPr lang="en-IN"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22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F533764-7A15-400A-922C-43BF662A2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79060">
            <a:off x="8213951" y="3075893"/>
            <a:ext cx="3168000" cy="3168000"/>
          </a:xfrm>
          <a:prstGeom prst="rect">
            <a:avLst/>
          </a:prstGeom>
        </p:spPr>
      </p:pic>
      <p:pic>
        <p:nvPicPr>
          <p:cNvPr id="6" name="Picture 5">
            <a:extLst>
              <a:ext uri="{FF2B5EF4-FFF2-40B4-BE49-F238E27FC236}">
                <a16:creationId xmlns:a16="http://schemas.microsoft.com/office/drawing/2014/main" xmlns="" id="{7140168B-6790-45D5-AE5B-C7C32A075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90" y="2220687"/>
            <a:ext cx="3465060" cy="4636632"/>
          </a:xfrm>
          <a:prstGeom prst="rect">
            <a:avLst/>
          </a:prstGeom>
        </p:spPr>
      </p:pic>
      <p:sp>
        <p:nvSpPr>
          <p:cNvPr id="2" name="TextBox 1">
            <a:extLst>
              <a:ext uri="{FF2B5EF4-FFF2-40B4-BE49-F238E27FC236}">
                <a16:creationId xmlns:a16="http://schemas.microsoft.com/office/drawing/2014/main" xmlns="" id="{02CD30DA-D840-4D5D-834E-EEA7C2C15E24}"/>
              </a:ext>
            </a:extLst>
          </p:cNvPr>
          <p:cNvSpPr txBox="1"/>
          <p:nvPr/>
        </p:nvSpPr>
        <p:spPr>
          <a:xfrm rot="21301384">
            <a:off x="1110343" y="447439"/>
            <a:ext cx="10363200" cy="1107996"/>
          </a:xfrm>
          <a:prstGeom prst="rect">
            <a:avLst/>
          </a:prstGeom>
          <a:noFill/>
        </p:spPr>
        <p:txBody>
          <a:bodyPr wrap="square" rtlCol="0">
            <a:spAutoFit/>
          </a:bodyPr>
          <a:lstStyle/>
          <a:p>
            <a:r>
              <a:rPr lang="en-IN" sz="6600" b="1" dirty="0">
                <a:solidFill>
                  <a:srgbClr val="0070C0"/>
                </a:solidFill>
                <a:latin typeface="Times New Roman" panose="02020603050405020304" pitchFamily="18" charset="0"/>
                <a:cs typeface="Times New Roman" panose="02020603050405020304" pitchFamily="18" charset="0"/>
              </a:rPr>
              <a:t>Google Discussion Group</a:t>
            </a:r>
          </a:p>
        </p:txBody>
      </p:sp>
    </p:spTree>
    <p:extLst>
      <p:ext uri="{BB962C8B-B14F-4D97-AF65-F5344CB8AC3E}">
        <p14:creationId xmlns:p14="http://schemas.microsoft.com/office/powerpoint/2010/main" val="3132829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C04227B-18FC-4E9C-A862-335413521B62}"/>
              </a:ext>
            </a:extLst>
          </p:cNvPr>
          <p:cNvSpPr txBox="1"/>
          <p:nvPr/>
        </p:nvSpPr>
        <p:spPr>
          <a:xfrm>
            <a:off x="3156857" y="1066800"/>
            <a:ext cx="5399315" cy="1015663"/>
          </a:xfrm>
          <a:prstGeom prst="rect">
            <a:avLst/>
          </a:prstGeom>
          <a:noFill/>
        </p:spPr>
        <p:txBody>
          <a:bodyPr wrap="square" rtlCol="0">
            <a:spAutoFit/>
          </a:bodyPr>
          <a:lstStyle/>
          <a:p>
            <a:r>
              <a:rPr lang="en-IN" sz="6000" b="1" dirty="0">
                <a:solidFill>
                  <a:srgbClr val="0070C0"/>
                </a:solidFill>
                <a:latin typeface="Times New Roman" panose="02020603050405020304" pitchFamily="18" charset="0"/>
                <a:cs typeface="Times New Roman" panose="02020603050405020304" pitchFamily="18" charset="0"/>
              </a:rPr>
              <a:t>Blog / Weblog</a:t>
            </a:r>
          </a:p>
        </p:txBody>
      </p:sp>
      <p:sp>
        <p:nvSpPr>
          <p:cNvPr id="3" name="Arrow: Right 2">
            <a:extLst>
              <a:ext uri="{FF2B5EF4-FFF2-40B4-BE49-F238E27FC236}">
                <a16:creationId xmlns:a16="http://schemas.microsoft.com/office/drawing/2014/main" xmlns="" id="{2257F3C6-3267-4BD7-9E37-7136E43313EC}"/>
              </a:ext>
            </a:extLst>
          </p:cNvPr>
          <p:cNvSpPr/>
          <p:nvPr/>
        </p:nvSpPr>
        <p:spPr>
          <a:xfrm rot="7543137">
            <a:off x="3450666" y="2862526"/>
            <a:ext cx="1426029" cy="42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Arrow: Right 3">
            <a:extLst>
              <a:ext uri="{FF2B5EF4-FFF2-40B4-BE49-F238E27FC236}">
                <a16:creationId xmlns:a16="http://schemas.microsoft.com/office/drawing/2014/main" xmlns="" id="{96BCD830-A364-45B0-933C-14315016C3B2}"/>
              </a:ext>
            </a:extLst>
          </p:cNvPr>
          <p:cNvSpPr/>
          <p:nvPr/>
        </p:nvSpPr>
        <p:spPr>
          <a:xfrm rot="3345668">
            <a:off x="5896103" y="2924269"/>
            <a:ext cx="1426029" cy="42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xmlns="" id="{FD80E733-4794-47E5-AB2E-D1A9EEF04965}"/>
              </a:ext>
            </a:extLst>
          </p:cNvPr>
          <p:cNvSpPr txBox="1"/>
          <p:nvPr/>
        </p:nvSpPr>
        <p:spPr>
          <a:xfrm>
            <a:off x="1970313" y="4125686"/>
            <a:ext cx="2780791" cy="769441"/>
          </a:xfrm>
          <a:prstGeom prst="rect">
            <a:avLst/>
          </a:prstGeom>
          <a:noFill/>
        </p:spPr>
        <p:txBody>
          <a:bodyPr wrap="square" rtlCol="0">
            <a:spAutoFit/>
          </a:bodyPr>
          <a:lstStyle/>
          <a:p>
            <a:r>
              <a:rPr lang="en-IN" sz="4400" b="1" dirty="0">
                <a:latin typeface="Times New Roman" panose="02020603050405020304" pitchFamily="18" charset="0"/>
                <a:cs typeface="Times New Roman" panose="02020603050405020304" pitchFamily="18" charset="0"/>
              </a:rPr>
              <a:t>Personal</a:t>
            </a:r>
          </a:p>
        </p:txBody>
      </p:sp>
      <p:sp>
        <p:nvSpPr>
          <p:cNvPr id="6" name="TextBox 5">
            <a:extLst>
              <a:ext uri="{FF2B5EF4-FFF2-40B4-BE49-F238E27FC236}">
                <a16:creationId xmlns:a16="http://schemas.microsoft.com/office/drawing/2014/main" xmlns="" id="{ADEB3DBD-63FD-4091-BB3E-E32AEDA440F3}"/>
              </a:ext>
            </a:extLst>
          </p:cNvPr>
          <p:cNvSpPr txBox="1"/>
          <p:nvPr/>
        </p:nvSpPr>
        <p:spPr>
          <a:xfrm>
            <a:off x="6625955" y="4125685"/>
            <a:ext cx="3709050" cy="769441"/>
          </a:xfrm>
          <a:prstGeom prst="rect">
            <a:avLst/>
          </a:prstGeom>
          <a:noFill/>
        </p:spPr>
        <p:txBody>
          <a:bodyPr wrap="square" rtlCol="0">
            <a:spAutoFit/>
          </a:bodyPr>
          <a:lstStyle/>
          <a:p>
            <a:r>
              <a:rPr lang="en-IN" sz="4400" b="1" dirty="0">
                <a:latin typeface="Times New Roman" panose="02020603050405020304" pitchFamily="18" charset="0"/>
                <a:cs typeface="Times New Roman" panose="02020603050405020304" pitchFamily="18" charset="0"/>
              </a:rPr>
              <a:t>Professional </a:t>
            </a:r>
          </a:p>
        </p:txBody>
      </p:sp>
      <p:pic>
        <p:nvPicPr>
          <p:cNvPr id="8" name="Picture 7">
            <a:extLst>
              <a:ext uri="{FF2B5EF4-FFF2-40B4-BE49-F238E27FC236}">
                <a16:creationId xmlns:a16="http://schemas.microsoft.com/office/drawing/2014/main" xmlns="" id="{FB5FC53C-4040-499A-AA19-AC2533CD0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452" y="4589010"/>
            <a:ext cx="2143125" cy="2143125"/>
          </a:xfrm>
          <a:prstGeom prst="rect">
            <a:avLst/>
          </a:prstGeom>
        </p:spPr>
      </p:pic>
      <p:pic>
        <p:nvPicPr>
          <p:cNvPr id="10" name="Picture 9">
            <a:extLst>
              <a:ext uri="{FF2B5EF4-FFF2-40B4-BE49-F238E27FC236}">
                <a16:creationId xmlns:a16="http://schemas.microsoft.com/office/drawing/2014/main" xmlns="" id="{12DFEC25-F96C-4DEA-BFA8-E99F8FC94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1" y="332299"/>
            <a:ext cx="3262692" cy="3270872"/>
          </a:xfrm>
          <a:prstGeom prst="rect">
            <a:avLst/>
          </a:prstGeom>
        </p:spPr>
      </p:pic>
    </p:spTree>
    <p:extLst>
      <p:ext uri="{BB962C8B-B14F-4D97-AF65-F5344CB8AC3E}">
        <p14:creationId xmlns:p14="http://schemas.microsoft.com/office/powerpoint/2010/main" val="1790071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03FD496-C1A6-4384-AE13-D6033DEA2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15" y="828674"/>
            <a:ext cx="11625942" cy="5953125"/>
          </a:xfrm>
          <a:prstGeom prst="rect">
            <a:avLst/>
          </a:prstGeom>
        </p:spPr>
      </p:pic>
    </p:spTree>
    <p:extLst>
      <p:ext uri="{BB962C8B-B14F-4D97-AF65-F5344CB8AC3E}">
        <p14:creationId xmlns:p14="http://schemas.microsoft.com/office/powerpoint/2010/main" val="925944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C7391E-D79B-43CC-B7F8-62BC13C521D0}"/>
              </a:ext>
            </a:extLst>
          </p:cNvPr>
          <p:cNvSpPr txBox="1"/>
          <p:nvPr/>
        </p:nvSpPr>
        <p:spPr>
          <a:xfrm>
            <a:off x="511629" y="576943"/>
            <a:ext cx="10509171" cy="6064674"/>
          </a:xfrm>
          <a:prstGeom prst="rect">
            <a:avLst/>
          </a:prstGeom>
          <a:noFill/>
        </p:spPr>
        <p:txBody>
          <a:bodyPr wrap="square" rtlCol="0">
            <a:spAutoFit/>
          </a:bodyPr>
          <a:lstStyle/>
          <a:p>
            <a:pPr algn="just">
              <a:lnSpc>
                <a:spcPct val="150000"/>
              </a:lnSpc>
            </a:pPr>
            <a:r>
              <a:rPr lang="en-US" sz="4400" b="1" i="0" dirty="0">
                <a:solidFill>
                  <a:srgbClr val="202124"/>
                </a:solidFill>
                <a:effectLst/>
                <a:latin typeface="Times New Roman" panose="02020603050405020304" pitchFamily="18" charset="0"/>
                <a:cs typeface="Times New Roman" panose="02020603050405020304" pitchFamily="18" charset="0"/>
              </a:rPr>
              <a:t>Blogs are usually maintained by an individual with regular entries of commentary, descriptions of events, or other material such as graphics or video. ... Microblogging is another type of blogging, featuring very short posts. </a:t>
            </a:r>
            <a:endParaRPr lang="en-I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862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2D5E0C-D1C3-4AFD-9F8A-8B0F1247D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3" y="0"/>
            <a:ext cx="11952515" cy="6749143"/>
          </a:xfrm>
          <a:prstGeom prst="rect">
            <a:avLst/>
          </a:prstGeom>
        </p:spPr>
      </p:pic>
    </p:spTree>
    <p:extLst>
      <p:ext uri="{BB962C8B-B14F-4D97-AF65-F5344CB8AC3E}">
        <p14:creationId xmlns:p14="http://schemas.microsoft.com/office/powerpoint/2010/main" val="2845660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9939460-521D-4EBA-AC1F-4B9759948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 y="206828"/>
            <a:ext cx="11821886" cy="6444343"/>
          </a:xfrm>
          <a:prstGeom prst="rect">
            <a:avLst/>
          </a:prstGeom>
        </p:spPr>
      </p:pic>
    </p:spTree>
    <p:extLst>
      <p:ext uri="{BB962C8B-B14F-4D97-AF65-F5344CB8AC3E}">
        <p14:creationId xmlns:p14="http://schemas.microsoft.com/office/powerpoint/2010/main" val="741250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8E6E34-3FB4-4712-9FEF-98698ABA6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29" y="0"/>
            <a:ext cx="11821886" cy="6683829"/>
          </a:xfrm>
          <a:prstGeom prst="rect">
            <a:avLst/>
          </a:prstGeom>
        </p:spPr>
      </p:pic>
    </p:spTree>
    <p:extLst>
      <p:ext uri="{BB962C8B-B14F-4D97-AF65-F5344CB8AC3E}">
        <p14:creationId xmlns:p14="http://schemas.microsoft.com/office/powerpoint/2010/main" val="787016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84D75C8-58BE-41D0-B3B7-9C3D01611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993616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A5825-04CC-494C-A88F-445E75671B21}"/>
              </a:ext>
            </a:extLst>
          </p:cNvPr>
          <p:cNvSpPr txBox="1"/>
          <p:nvPr/>
        </p:nvSpPr>
        <p:spPr>
          <a:xfrm rot="20985769">
            <a:off x="2481192" y="2075059"/>
            <a:ext cx="6980748" cy="1569660"/>
          </a:xfrm>
          <a:prstGeom prst="rect">
            <a:avLst/>
          </a:prstGeom>
          <a:noFill/>
        </p:spPr>
        <p:txBody>
          <a:bodyPr wrap="square" rtlCol="0">
            <a:spAutoFit/>
          </a:bodyPr>
          <a:lstStyle/>
          <a:p>
            <a:r>
              <a:rPr lang="en-IN" sz="9600" b="1" dirty="0">
                <a:solidFill>
                  <a:srgbClr val="0070C0"/>
                </a:solidFill>
                <a:latin typeface="Algerian" panose="04020705040A02060702" pitchFamily="82" charset="0"/>
              </a:rPr>
              <a:t>Thank you </a:t>
            </a:r>
          </a:p>
        </p:txBody>
      </p:sp>
    </p:spTree>
    <p:extLst>
      <p:ext uri="{BB962C8B-B14F-4D97-AF65-F5344CB8AC3E}">
        <p14:creationId xmlns:p14="http://schemas.microsoft.com/office/powerpoint/2010/main" val="183408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90FD9D6-2605-4A4A-A15D-5E544D4BBC52}"/>
              </a:ext>
            </a:extLst>
          </p:cNvPr>
          <p:cNvSpPr txBox="1"/>
          <p:nvPr/>
        </p:nvSpPr>
        <p:spPr>
          <a:xfrm>
            <a:off x="364672" y="2736626"/>
            <a:ext cx="11696699" cy="3539430"/>
          </a:xfrm>
          <a:prstGeom prst="rect">
            <a:avLst/>
          </a:prstGeom>
          <a:noFill/>
        </p:spPr>
        <p:txBody>
          <a:bodyPr wrap="square" rtlCol="0">
            <a:spAutoFit/>
          </a:bodyPr>
          <a:lstStyle/>
          <a:p>
            <a:r>
              <a:rPr lang="en-IN" sz="2800" b="1" dirty="0">
                <a:solidFill>
                  <a:srgbClr val="C00000"/>
                </a:solidFill>
                <a:latin typeface="Times New Roman" panose="02020603050405020304" pitchFamily="18" charset="0"/>
                <a:cs typeface="Times New Roman" panose="02020603050405020304" pitchFamily="18" charset="0"/>
              </a:rPr>
              <a:t>What Is Its Function? </a:t>
            </a:r>
          </a:p>
          <a:p>
            <a:endParaRPr lang="en-IN" sz="28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b="1" dirty="0">
                <a:solidFill>
                  <a:srgbClr val="202124"/>
                </a:solidFill>
                <a:latin typeface="Times New Roman" panose="02020603050405020304" pitchFamily="18" charset="0"/>
                <a:cs typeface="Times New Roman" panose="02020603050405020304" pitchFamily="18" charset="0"/>
              </a:rPr>
              <a:t>A</a:t>
            </a:r>
            <a:r>
              <a:rPr lang="en-US" sz="2800" b="1" i="0" dirty="0">
                <a:solidFill>
                  <a:srgbClr val="202124"/>
                </a:solidFill>
                <a:effectLst/>
                <a:latin typeface="Times New Roman" panose="02020603050405020304" pitchFamily="18" charset="0"/>
                <a:cs typeface="Times New Roman" panose="02020603050405020304" pitchFamily="18" charset="0"/>
              </a:rPr>
              <a:t>llows people with common interests to easily share information and participate in discussions by using a dedicated email address.</a:t>
            </a:r>
          </a:p>
          <a:p>
            <a:pPr marL="457200" indent="-457200">
              <a:buFont typeface="Arial" panose="020B0604020202020204" pitchFamily="34" charset="0"/>
              <a:buChar char="•"/>
            </a:pPr>
            <a:endParaRPr lang="en-IN"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0" dirty="0">
                <a:solidFill>
                  <a:srgbClr val="002060"/>
                </a:solidFill>
                <a:effectLst/>
                <a:latin typeface="Times New Roman" panose="02020603050405020304" pitchFamily="18" charset="0"/>
                <a:cs typeface="Times New Roman" panose="02020603050405020304" pitchFamily="18" charset="0"/>
              </a:rPr>
              <a:t>Business Group: </a:t>
            </a:r>
          </a:p>
          <a:p>
            <a:pPr algn="just"/>
            <a:r>
              <a:rPr lang="en-US" sz="2800" b="1" dirty="0">
                <a:solidFill>
                  <a:srgbClr val="0E0618"/>
                </a:solidFill>
                <a:latin typeface="Times New Roman" panose="02020603050405020304" pitchFamily="18" charset="0"/>
                <a:cs typeface="Times New Roman" panose="02020603050405020304" pitchFamily="18" charset="0"/>
              </a:rPr>
              <a:t>      A</a:t>
            </a:r>
            <a:r>
              <a:rPr lang="en-US" sz="2800" b="1" i="0" dirty="0">
                <a:solidFill>
                  <a:srgbClr val="0E0618"/>
                </a:solidFill>
                <a:effectLst/>
                <a:latin typeface="Times New Roman" panose="02020603050405020304" pitchFamily="18" charset="0"/>
                <a:cs typeface="Times New Roman" panose="02020603050405020304" pitchFamily="18" charset="0"/>
              </a:rPr>
              <a:t>nyone in the organization can send an email to a single address that  </a:t>
            </a:r>
          </a:p>
          <a:p>
            <a:pPr algn="just"/>
            <a:r>
              <a:rPr lang="en-US" sz="2800" b="1" dirty="0">
                <a:solidFill>
                  <a:srgbClr val="0E0618"/>
                </a:solidFill>
                <a:latin typeface="Times New Roman" panose="02020603050405020304" pitchFamily="18" charset="0"/>
                <a:cs typeface="Times New Roman" panose="02020603050405020304" pitchFamily="18" charset="0"/>
              </a:rPr>
              <a:t>      </a:t>
            </a:r>
            <a:r>
              <a:rPr lang="en-US" sz="2800" b="1" i="0" dirty="0">
                <a:solidFill>
                  <a:srgbClr val="0E0618"/>
                </a:solidFill>
                <a:effectLst/>
                <a:latin typeface="Times New Roman" panose="02020603050405020304" pitchFamily="18" charset="0"/>
                <a:cs typeface="Times New Roman" panose="02020603050405020304" pitchFamily="18" charset="0"/>
              </a:rPr>
              <a:t>then sends the message to every member of the team.</a:t>
            </a:r>
            <a:endParaRPr lang="en-IN"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065A61B-E56E-4CBC-9B29-D71E21C810A8}"/>
              </a:ext>
            </a:extLst>
          </p:cNvPr>
          <p:cNvSpPr txBox="1"/>
          <p:nvPr/>
        </p:nvSpPr>
        <p:spPr>
          <a:xfrm>
            <a:off x="364671" y="489857"/>
            <a:ext cx="11696699" cy="2246769"/>
          </a:xfrm>
          <a:prstGeom prst="rect">
            <a:avLst/>
          </a:prstGeom>
          <a:noFill/>
        </p:spPr>
        <p:txBody>
          <a:bodyPr wrap="square" rtlCol="0">
            <a:spAutoFit/>
          </a:bodyPr>
          <a:lstStyle/>
          <a:p>
            <a:pPr algn="just"/>
            <a:r>
              <a:rPr lang="en-IN" sz="2800" b="1" dirty="0">
                <a:solidFill>
                  <a:srgbClr val="C00000"/>
                </a:solidFill>
                <a:latin typeface="Times New Roman" panose="02020603050405020304" pitchFamily="18" charset="0"/>
                <a:cs typeface="Times New Roman" panose="02020603050405020304" pitchFamily="18" charset="0"/>
              </a:rPr>
              <a:t>What Is It?</a:t>
            </a:r>
          </a:p>
          <a:p>
            <a:pPr algn="just"/>
            <a:r>
              <a:rPr lang="en-US" sz="2800" b="1" i="0" dirty="0">
                <a:solidFill>
                  <a:srgbClr val="202122"/>
                </a:solidFill>
                <a:effectLst/>
                <a:latin typeface="Times New Roman" panose="02020603050405020304" pitchFamily="18" charset="0"/>
                <a:cs typeface="Times New Roman" panose="02020603050405020304" pitchFamily="18" charset="0"/>
              </a:rPr>
              <a:t>A discussion group is a group of individuals, typically who share a similar interest, who gather either formally or informally to discuss ideas, solve problems, or make comments. </a:t>
            </a:r>
            <a:endParaRPr lang="en-IN" sz="2800" b="1" dirty="0">
              <a:latin typeface="Times New Roman" panose="02020603050405020304" pitchFamily="18" charset="0"/>
              <a:cs typeface="Times New Roman" panose="02020603050405020304" pitchFamily="18" charset="0"/>
            </a:endParaRPr>
          </a:p>
          <a:p>
            <a:pPr algn="just"/>
            <a:endParaRPr lang="en-IN"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21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2E02ACD-5EC1-4C93-9DC0-7CC6FED6AE17}"/>
              </a:ext>
            </a:extLst>
          </p:cNvPr>
          <p:cNvSpPr txBox="1"/>
          <p:nvPr/>
        </p:nvSpPr>
        <p:spPr>
          <a:xfrm>
            <a:off x="947057" y="1513114"/>
            <a:ext cx="10722428" cy="4524315"/>
          </a:xfrm>
          <a:prstGeom prst="rect">
            <a:avLst/>
          </a:prstGeom>
          <a:noFill/>
        </p:spPr>
        <p:txBody>
          <a:bodyPr wrap="square" rtlCol="0">
            <a:spAutoFit/>
          </a:bodyPr>
          <a:lstStyle/>
          <a:p>
            <a:pPr marL="457200" indent="-457200" algn="just">
              <a:buFont typeface="Arial" panose="020B0604020202020204" pitchFamily="34" charset="0"/>
              <a:buChar char="•"/>
            </a:pPr>
            <a:r>
              <a:rPr lang="en-IN" sz="3200" b="1" dirty="0">
                <a:latin typeface="Times New Roman" panose="02020603050405020304" pitchFamily="18" charset="0"/>
                <a:cs typeface="Times New Roman" panose="02020603050405020304" pitchFamily="18" charset="0"/>
              </a:rPr>
              <a:t>Improves Communication</a:t>
            </a:r>
          </a:p>
          <a:p>
            <a:pPr marL="457200" indent="-457200" algn="just">
              <a:buFont typeface="Arial" panose="020B0604020202020204" pitchFamily="34" charset="0"/>
              <a:buChar char="•"/>
            </a:pPr>
            <a:endParaRPr lang="en-IN" sz="32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32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IN" sz="3200" b="1" i="0" dirty="0">
                <a:effectLst/>
                <a:latin typeface="Times New Roman" panose="02020603050405020304" pitchFamily="18" charset="0"/>
                <a:cs typeface="Times New Roman" panose="02020603050405020304" pitchFamily="18" charset="0"/>
              </a:rPr>
              <a:t>Allows timely communication </a:t>
            </a:r>
          </a:p>
          <a:p>
            <a:pPr marL="457200" indent="-457200" algn="just">
              <a:buFont typeface="Arial" panose="020B0604020202020204" pitchFamily="34" charset="0"/>
              <a:buChar char="•"/>
            </a:pPr>
            <a:endParaRPr lang="en-IN" sz="32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I</a:t>
            </a:r>
            <a:r>
              <a:rPr lang="en-US" sz="3200" b="1" i="0" dirty="0">
                <a:effectLst/>
                <a:latin typeface="Times New Roman" panose="02020603050405020304" pitchFamily="18" charset="0"/>
                <a:cs typeface="Times New Roman" panose="02020603050405020304" pitchFamily="18" charset="0"/>
              </a:rPr>
              <a:t>ndividuals scattered across the world working towards a common goal can have a discussion on the topic of their interest.</a:t>
            </a:r>
            <a:endParaRPr lang="en-IN" sz="32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IN" sz="3200" b="1" dirty="0"/>
          </a:p>
        </p:txBody>
      </p:sp>
      <p:sp>
        <p:nvSpPr>
          <p:cNvPr id="3" name="TextBox 2">
            <a:extLst>
              <a:ext uri="{FF2B5EF4-FFF2-40B4-BE49-F238E27FC236}">
                <a16:creationId xmlns:a16="http://schemas.microsoft.com/office/drawing/2014/main" xmlns="" id="{0F50BCAE-9C02-4244-BF30-53487BCF90B5}"/>
              </a:ext>
            </a:extLst>
          </p:cNvPr>
          <p:cNvSpPr txBox="1"/>
          <p:nvPr/>
        </p:nvSpPr>
        <p:spPr>
          <a:xfrm>
            <a:off x="947057" y="457200"/>
            <a:ext cx="2231572" cy="584775"/>
          </a:xfrm>
          <a:prstGeom prst="rect">
            <a:avLst/>
          </a:prstGeom>
          <a:noFill/>
        </p:spPr>
        <p:txBody>
          <a:bodyPr wrap="square" rtlCol="0">
            <a:spAutoFit/>
          </a:bodyPr>
          <a:lstStyle/>
          <a:p>
            <a:r>
              <a:rPr lang="en-IN" sz="3200" b="1" dirty="0">
                <a:solidFill>
                  <a:srgbClr val="C00000"/>
                </a:solidFill>
                <a:latin typeface="Times New Roman" panose="02020603050405020304" pitchFamily="18" charset="0"/>
                <a:cs typeface="Times New Roman" panose="02020603050405020304" pitchFamily="18" charset="0"/>
              </a:rPr>
              <a:t>Benefits </a:t>
            </a:r>
          </a:p>
        </p:txBody>
      </p:sp>
    </p:spTree>
    <p:extLst>
      <p:ext uri="{BB962C8B-B14F-4D97-AF65-F5344CB8AC3E}">
        <p14:creationId xmlns:p14="http://schemas.microsoft.com/office/powerpoint/2010/main" val="354517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2A40B92-ECA7-4600-99CD-51883939638A}"/>
              </a:ext>
            </a:extLst>
          </p:cNvPr>
          <p:cNvSpPr txBox="1"/>
          <p:nvPr/>
        </p:nvSpPr>
        <p:spPr>
          <a:xfrm rot="20845968">
            <a:off x="631371" y="2209802"/>
            <a:ext cx="10929257" cy="769441"/>
          </a:xfrm>
          <a:prstGeom prst="rect">
            <a:avLst/>
          </a:prstGeom>
          <a:noFill/>
        </p:spPr>
        <p:txBody>
          <a:bodyPr wrap="square" rtlCol="0">
            <a:spAutoFit/>
          </a:bodyPr>
          <a:lstStyle/>
          <a:p>
            <a:r>
              <a:rPr lang="en-IN" sz="4400" b="1" dirty="0">
                <a:solidFill>
                  <a:srgbClr val="002060"/>
                </a:solidFill>
                <a:latin typeface="Times New Roman" panose="02020603050405020304" pitchFamily="18" charset="0"/>
                <a:cs typeface="Times New Roman" panose="02020603050405020304" pitchFamily="18" charset="0"/>
              </a:rPr>
              <a:t>How To Create An E-mail Discussion Group</a:t>
            </a:r>
          </a:p>
        </p:txBody>
      </p:sp>
    </p:spTree>
    <p:extLst>
      <p:ext uri="{BB962C8B-B14F-4D97-AF65-F5344CB8AC3E}">
        <p14:creationId xmlns:p14="http://schemas.microsoft.com/office/powerpoint/2010/main" val="136032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789102-DBCF-4A8C-AD31-BD29B8F64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 y="1023256"/>
            <a:ext cx="11778343" cy="5834743"/>
          </a:xfrm>
          <a:prstGeom prst="rect">
            <a:avLst/>
          </a:prstGeom>
        </p:spPr>
      </p:pic>
    </p:spTree>
    <p:extLst>
      <p:ext uri="{BB962C8B-B14F-4D97-AF65-F5344CB8AC3E}">
        <p14:creationId xmlns:p14="http://schemas.microsoft.com/office/powerpoint/2010/main" val="379649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89D55CD-CE98-4880-9EDB-92AF9A705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2269"/>
            <a:ext cx="12192000" cy="5408589"/>
          </a:xfrm>
          <a:prstGeom prst="rect">
            <a:avLst/>
          </a:prstGeom>
        </p:spPr>
      </p:pic>
      <p:sp>
        <p:nvSpPr>
          <p:cNvPr id="4" name="TextBox 3">
            <a:extLst>
              <a:ext uri="{FF2B5EF4-FFF2-40B4-BE49-F238E27FC236}">
                <a16:creationId xmlns:a16="http://schemas.microsoft.com/office/drawing/2014/main" xmlns="" id="{E61F410A-E3E9-4565-B1B2-C207EA9E9B84}"/>
              </a:ext>
            </a:extLst>
          </p:cNvPr>
          <p:cNvSpPr txBox="1"/>
          <p:nvPr/>
        </p:nvSpPr>
        <p:spPr>
          <a:xfrm>
            <a:off x="89452" y="187141"/>
            <a:ext cx="8796131" cy="369332"/>
          </a:xfrm>
          <a:prstGeom prst="rect">
            <a:avLst/>
          </a:prstGeom>
          <a:noFill/>
        </p:spPr>
        <p:txBody>
          <a:bodyPr wrap="square" rtlCol="0">
            <a:spAutoFit/>
          </a:bodyPr>
          <a:lstStyle/>
          <a:p>
            <a:r>
              <a:rPr lang="en-IN" dirty="0"/>
              <a:t>How to Form an E-Mail Discussion Group???</a:t>
            </a:r>
          </a:p>
        </p:txBody>
      </p:sp>
      <p:sp>
        <p:nvSpPr>
          <p:cNvPr id="5" name="TextBox 4">
            <a:extLst>
              <a:ext uri="{FF2B5EF4-FFF2-40B4-BE49-F238E27FC236}">
                <a16:creationId xmlns:a16="http://schemas.microsoft.com/office/drawing/2014/main" xmlns="" id="{F48C6AE5-5DE1-43CA-AD3E-1FDCA58E674C}"/>
              </a:ext>
            </a:extLst>
          </p:cNvPr>
          <p:cNvSpPr txBox="1"/>
          <p:nvPr/>
        </p:nvSpPr>
        <p:spPr>
          <a:xfrm>
            <a:off x="5158409" y="720528"/>
            <a:ext cx="2110409" cy="377686"/>
          </a:xfrm>
          <a:prstGeom prst="rect">
            <a:avLst/>
          </a:prstGeom>
          <a:noFill/>
        </p:spPr>
        <p:txBody>
          <a:bodyPr wrap="square" rtlCol="0">
            <a:spAutoFit/>
          </a:bodyPr>
          <a:lstStyle/>
          <a:p>
            <a:pPr algn="ctr"/>
            <a:r>
              <a:rPr lang="en-IN" dirty="0"/>
              <a:t>Step 1</a:t>
            </a:r>
          </a:p>
        </p:txBody>
      </p:sp>
    </p:spTree>
    <p:extLst>
      <p:ext uri="{BB962C8B-B14F-4D97-AF65-F5344CB8AC3E}">
        <p14:creationId xmlns:p14="http://schemas.microsoft.com/office/powerpoint/2010/main" val="425991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981CA9-516D-43A8-9B91-15CEF68DF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 y="666000"/>
            <a:ext cx="12072257" cy="6192000"/>
          </a:xfrm>
          <a:prstGeom prst="rect">
            <a:avLst/>
          </a:prstGeom>
        </p:spPr>
      </p:pic>
    </p:spTree>
    <p:extLst>
      <p:ext uri="{BB962C8B-B14F-4D97-AF65-F5344CB8AC3E}">
        <p14:creationId xmlns:p14="http://schemas.microsoft.com/office/powerpoint/2010/main" val="254680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7C03145-5706-4CE1-A055-A8A850435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51141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269</Words>
  <Application>Microsoft Office PowerPoint</Application>
  <PresentationFormat>Custom</PresentationFormat>
  <Paragraphs>46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ujjvala_n_tathe@yahoo.com</dc:creator>
  <cp:lastModifiedBy>Admin</cp:lastModifiedBy>
  <cp:revision>14</cp:revision>
  <dcterms:created xsi:type="dcterms:W3CDTF">2021-04-25T17:28:53Z</dcterms:created>
  <dcterms:modified xsi:type="dcterms:W3CDTF">2021-09-03T07:50:43Z</dcterms:modified>
</cp:coreProperties>
</file>