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8B057-69FC-4D00-B051-9D4854E64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B5FB5-5029-4CB2-8834-CD744B835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ADB38-D033-4075-BC04-E2FB19F3E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7E680-83F8-4F21-BDAD-2DF9B0D4F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A1CE0-0640-48ED-8E76-2705125E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172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0CB05-F7CA-4BBD-9FA2-08796BEC1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8858B-20DC-4096-81DD-26EDD27D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2D971-9D52-4468-82FC-A9C6505D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1DBC-E4FF-4B55-8E0F-7C8392715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1E42B-9BB0-4A5B-82FD-FA38C8BF2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116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918E69-9F86-45A9-A745-C486BFCA3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0FA222-7BCF-4D5D-A31A-4A5F211A7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EEAE6-3490-4D30-A002-E8095E167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EDCFB-5BA6-44C7-9983-F89BEED5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DE4B3-AABD-4950-9876-10978385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910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74D40-6A07-4AF1-BCA0-3E3D12143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27191-4D51-454A-8E24-8639FCAA1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A5725-D884-4FA3-ADC5-79E8526B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1C15A-7BB5-44C1-BF58-237AD225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26A13-00FE-4D08-A2A7-27D1BBB2E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94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8595D-09F1-4ED9-9ECD-096EFE6F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6C830-2250-49CE-AA66-1000F4572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CFFC1-F4E7-4F1F-BAB6-5F77D2933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4076-F03B-4354-8F0D-E7CA3EC4E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A78CE-0EB5-4AC8-9F77-3EAD35C2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717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8AADE-E78D-4332-B85F-3C683244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981B9-57E4-481E-AEB2-4F240566E8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A4AFA-46F8-4E01-88DB-6D3A6D447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F5C30-106C-4B8A-92FA-B47854D37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57093-B27F-4CB0-BE13-FC827BCF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ED28A-BE57-44FB-B646-520322C1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242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9841A-0292-4F34-A682-91B44D8EF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38D8A7-2A94-47BF-8AF7-EDEB358AB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B208E-9C1A-4C18-8779-87CC6C064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E22B16-3D32-4CD9-8E58-94FE4C62B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4B5C3D-ACFE-45AA-AF98-7046DA41D8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F75872-0725-49AD-8A7C-4DA1C0DA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C6752B-1652-4D4C-81C2-E50B00E9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D902B-33E1-4519-97C9-B15A714B4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013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A8558-8CFD-48E9-9E58-ED42A8D43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796DD9-0F76-48AF-A7A1-42BC0CFCE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AAD12-0340-413E-904F-DDD993B69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ABCD2-8105-4E9F-B854-83EFDF9B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234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64FDFF-C21D-46EA-9C8E-6B617C555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58C5FE-FC91-4DEE-AE89-A006861B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90EAF-50A7-4F68-9A33-6B82098C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45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7769A-AD62-4150-B205-76508E5D5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CE415-9065-41AC-8C18-D6E45092B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8AE7F-CBB9-4B30-B9E5-BD088AC51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47E3B-D2DD-44E0-88BE-0A58A05A0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5813B-2ABC-4A86-86B7-247B7695F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5177E-C66B-4855-B077-36659170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476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F10A-3073-4F00-9938-C78730A11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67AE6C-3DF8-4582-B6EE-37F4C7DB5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45FAAA-6A53-4424-AF6B-DAF183FD8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9103B-709C-4B94-B1E5-A7B5E384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A1C099-F458-4282-BEC7-75F8010A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9B133-7D37-4FE3-BC13-3ED602A1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875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D188F1-039C-40B2-BEE8-D94EE31C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7F3C0-3306-4F78-B679-2451C9092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5AA9F-CC6A-47D0-B828-6E2BF01AD7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77087-D277-475B-9391-B89C86A65CAF}" type="datetimeFigureOut">
              <a:rPr lang="en-IN" smtClean="0"/>
              <a:t>21-04-2021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55BEE-5D94-4275-A486-414AE121A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5F5EA-DC97-4C8E-90DF-7BAFF72A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34942-87E0-4E79-9620-910CF8A403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361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C768DB8-F012-4CE3-934C-38AD2E805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10748"/>
            <a:ext cx="3932237" cy="1600200"/>
          </a:xfrm>
        </p:spPr>
        <p:txBody>
          <a:bodyPr>
            <a:normAutofit/>
          </a:bodyPr>
          <a:lstStyle/>
          <a:p>
            <a:r>
              <a:rPr lang="en-IN" sz="6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Guide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7C9E5D-AB99-44C3-A3C2-A8FA2FD1B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4280" y="987425"/>
            <a:ext cx="5001108" cy="48736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96AB76-2576-43BB-9D15-E56ED670F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IN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R.K. Narayan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B03B84-0CFA-4BEA-AEEA-9452755D7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104" y="1"/>
            <a:ext cx="58408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31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A5B50E-B1DC-4F49-A841-9A96B1A68055}"/>
              </a:ext>
            </a:extLst>
          </p:cNvPr>
          <p:cNvSpPr txBox="1"/>
          <p:nvPr/>
        </p:nvSpPr>
        <p:spPr>
          <a:xfrm>
            <a:off x="983974" y="228600"/>
            <a:ext cx="402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1E8143-0D8C-408B-A8C1-83AE7A395D5B}"/>
              </a:ext>
            </a:extLst>
          </p:cNvPr>
          <p:cNvSpPr txBox="1"/>
          <p:nvPr/>
        </p:nvSpPr>
        <p:spPr>
          <a:xfrm>
            <a:off x="745435" y="1838738"/>
            <a:ext cx="109330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Inauguration of the railway Station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Father is given permission to run a shop in the railway Station.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Soon Raju is given the responsibility to run the shop</a:t>
            </a:r>
          </a:p>
        </p:txBody>
      </p:sp>
    </p:spTree>
    <p:extLst>
      <p:ext uri="{BB962C8B-B14F-4D97-AF65-F5344CB8AC3E}">
        <p14:creationId xmlns:p14="http://schemas.microsoft.com/office/powerpoint/2010/main" val="1351825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44A78E-D779-4013-BBC3-3B8E1DD034E6}"/>
              </a:ext>
            </a:extLst>
          </p:cNvPr>
          <p:cNvSpPr txBox="1"/>
          <p:nvPr/>
        </p:nvSpPr>
        <p:spPr>
          <a:xfrm>
            <a:off x="606286" y="244325"/>
            <a:ext cx="52975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5AD88-2AF0-459A-906D-FD98D656BB5E}"/>
              </a:ext>
            </a:extLst>
          </p:cNvPr>
          <p:cNvSpPr txBox="1"/>
          <p:nvPr/>
        </p:nvSpPr>
        <p:spPr>
          <a:xfrm>
            <a:off x="1411357" y="1113387"/>
            <a:ext cx="582433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Mangal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flock at the temple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: Raju’s Advice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Meets a School Teacher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Begins a school in the Hall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F2D4A7-ADE5-40F1-9D95-1051A97D854D}"/>
              </a:ext>
            </a:extLst>
          </p:cNvPr>
          <p:cNvSpPr txBox="1"/>
          <p:nvPr/>
        </p:nvSpPr>
        <p:spPr>
          <a:xfrm>
            <a:off x="5903843" y="3429000"/>
            <a:ext cx="487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Father’s Death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Albert Mission College Malgudi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 Seller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0A36C1-6806-49F5-9DB6-53DFFA14A8E6}"/>
              </a:ext>
            </a:extLst>
          </p:cNvPr>
          <p:cNvSpPr txBox="1"/>
          <p:nvPr/>
        </p:nvSpPr>
        <p:spPr>
          <a:xfrm>
            <a:off x="1292087" y="6106656"/>
            <a:ext cx="35383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</a:p>
          <a:p>
            <a:endParaRPr lang="en-IN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05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5AE104-2B2E-4F79-B424-52610DE92D2F}"/>
              </a:ext>
            </a:extLst>
          </p:cNvPr>
          <p:cNvSpPr txBox="1"/>
          <p:nvPr/>
        </p:nvSpPr>
        <p:spPr>
          <a:xfrm>
            <a:off x="1272209" y="349502"/>
            <a:ext cx="70170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R.K. Narayan   (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1906 – 2001)</a:t>
            </a:r>
          </a:p>
          <a:p>
            <a:endParaRPr lang="en-I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529175-36BC-42AB-8E77-C78218E49B1C}"/>
              </a:ext>
            </a:extLst>
          </p:cNvPr>
          <p:cNvSpPr txBox="1"/>
          <p:nvPr/>
        </p:nvSpPr>
        <p:spPr>
          <a:xfrm>
            <a:off x="318052" y="3555753"/>
            <a:ext cx="79711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Novels : 14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 Stories : Over 200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Memoir :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Plays :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Essays : Innumerable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Travel Books :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BD9FF3-55D8-49D4-B31F-9B260E593A7C}"/>
              </a:ext>
            </a:extLst>
          </p:cNvPr>
          <p:cNvSpPr txBox="1"/>
          <p:nvPr/>
        </p:nvSpPr>
        <p:spPr>
          <a:xfrm>
            <a:off x="318052" y="1624156"/>
            <a:ext cx="117381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of the Greatest Indian Writer who wrote in English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Contemporaries: Mulk Raj Anand and Raja Rao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Sahitya </a:t>
            </a:r>
            <a:r>
              <a:rPr lang="en-IN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</a:t>
            </a:r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Award</a:t>
            </a:r>
          </a:p>
        </p:txBody>
      </p:sp>
    </p:spTree>
    <p:extLst>
      <p:ext uri="{BB962C8B-B14F-4D97-AF65-F5344CB8AC3E}">
        <p14:creationId xmlns:p14="http://schemas.microsoft.com/office/powerpoint/2010/main" val="2454409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9D101F-049E-467D-9A0B-6EBF4C87701F}"/>
              </a:ext>
            </a:extLst>
          </p:cNvPr>
          <p:cNvSpPr txBox="1"/>
          <p:nvPr/>
        </p:nvSpPr>
        <p:spPr>
          <a:xfrm>
            <a:off x="291548" y="499813"/>
            <a:ext cx="11608904" cy="6323911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Swami and Friends ( 1935)	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Bachelor of Arts (1937)</a:t>
            </a:r>
            <a:endParaRPr lang="en-IN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Dark Room ( 1938)	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English Teacher ( 1945)</a:t>
            </a:r>
            <a:endParaRPr lang="en-IN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Mr. Sampath (1949)		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Financial Expert ( 1952)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World of Nagraj (1990)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		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Guide( 1958)</a:t>
            </a:r>
            <a:endParaRPr lang="en-IN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Man Eater of Malgudi (1961)</a:t>
            </a:r>
            <a:endParaRPr lang="en-IN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Vendor of Sweets ( 1967)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Painter of Signs ( 1977)</a:t>
            </a:r>
            <a:endParaRPr lang="en-IN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A Tiger for Malgudi (1983)</a:t>
            </a:r>
            <a:endParaRPr lang="en-IN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Talkative Man (1986)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Grandmother’s Tale ( 1993)</a:t>
            </a:r>
          </a:p>
        </p:txBody>
      </p:sp>
    </p:spTree>
    <p:extLst>
      <p:ext uri="{BB962C8B-B14F-4D97-AF65-F5344CB8AC3E}">
        <p14:creationId xmlns:p14="http://schemas.microsoft.com/office/powerpoint/2010/main" val="133926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7E0A42-615A-4636-8210-BA2BD69C98DD}"/>
              </a:ext>
            </a:extLst>
          </p:cNvPr>
          <p:cNvSpPr txBox="1"/>
          <p:nvPr/>
        </p:nvSpPr>
        <p:spPr>
          <a:xfrm>
            <a:off x="377687" y="107906"/>
            <a:ext cx="10406270" cy="5098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Themes: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Exile and Return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Woman and </a:t>
            </a:r>
            <a:r>
              <a:rPr lang="en-IN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Status in the Society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Myths and the Ancient Indian Past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Tradition and Modernity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Malgudi and its Culture , Appearance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Peculiarities of Human Relations</a:t>
            </a:r>
          </a:p>
          <a:p>
            <a:endParaRPr lang="en-I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825E9E-7271-4195-91A4-BD62608D01E1}"/>
              </a:ext>
            </a:extLst>
          </p:cNvPr>
          <p:cNvSpPr txBox="1"/>
          <p:nvPr/>
        </p:nvSpPr>
        <p:spPr>
          <a:xfrm>
            <a:off x="6351104" y="4503325"/>
            <a:ext cx="63511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IN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Style: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Graceful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Humorous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Elegant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Simple</a:t>
            </a:r>
            <a:endParaRPr lang="en-IN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564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8490FD-91CA-4667-A94A-7661DFD2D2D3}"/>
              </a:ext>
            </a:extLst>
          </p:cNvPr>
          <p:cNvSpPr txBox="1"/>
          <p:nvPr/>
        </p:nvSpPr>
        <p:spPr>
          <a:xfrm>
            <a:off x="1798983" y="2027582"/>
            <a:ext cx="932501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3800" b="1" i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13800" b="1" i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Guide</a:t>
            </a:r>
            <a:r>
              <a:rPr lang="en-IN" sz="13800" b="1" i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347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0E1D98-FBC6-42C4-851A-1F2FCA66716E}"/>
              </a:ext>
            </a:extLst>
          </p:cNvPr>
          <p:cNvSpPr txBox="1"/>
          <p:nvPr/>
        </p:nvSpPr>
        <p:spPr>
          <a:xfrm>
            <a:off x="1123122" y="496957"/>
            <a:ext cx="5744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2F7BD1-CCFA-4D8C-97AA-5E632ACEC1BE}"/>
              </a:ext>
            </a:extLst>
          </p:cNvPr>
          <p:cNvSpPr txBox="1"/>
          <p:nvPr/>
        </p:nvSpPr>
        <p:spPr>
          <a:xfrm>
            <a:off x="1858618" y="1143288"/>
            <a:ext cx="7782338" cy="318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Raju/ Railway Raju/ Raj/ Swami</a:t>
            </a:r>
          </a:p>
          <a:p>
            <a:pPr marL="571500" indent="-5715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Rosie Marco / Nalini</a:t>
            </a:r>
          </a:p>
          <a:p>
            <a:pPr marL="571500" indent="-5715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Marco</a:t>
            </a:r>
          </a:p>
          <a:p>
            <a:pPr marL="571500" indent="-5715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Gaffur</a:t>
            </a:r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DE930C-E8F3-48CA-9BC7-C88054468431}"/>
              </a:ext>
            </a:extLst>
          </p:cNvPr>
          <p:cNvSpPr txBox="1"/>
          <p:nvPr/>
        </p:nvSpPr>
        <p:spPr>
          <a:xfrm>
            <a:off x="1212573" y="4686566"/>
            <a:ext cx="8428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Locale: </a:t>
            </a: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Malgudi ( South Indian Village)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95F894-DB59-400F-BA4F-585F75305201}"/>
              </a:ext>
            </a:extLst>
          </p:cNvPr>
          <p:cNvSpPr txBox="1"/>
          <p:nvPr/>
        </p:nvSpPr>
        <p:spPr>
          <a:xfrm>
            <a:off x="1212573" y="5625284"/>
            <a:ext cx="8597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Narrative Style : </a:t>
            </a: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and Flashback</a:t>
            </a:r>
          </a:p>
        </p:txBody>
      </p:sp>
    </p:spTree>
    <p:extLst>
      <p:ext uri="{BB962C8B-B14F-4D97-AF65-F5344CB8AC3E}">
        <p14:creationId xmlns:p14="http://schemas.microsoft.com/office/powerpoint/2010/main" val="284600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D5A504-EF08-4B5A-90C4-F65EBAF6BD09}"/>
              </a:ext>
            </a:extLst>
          </p:cNvPr>
          <p:cNvSpPr txBox="1"/>
          <p:nvPr/>
        </p:nvSpPr>
        <p:spPr>
          <a:xfrm>
            <a:off x="1003852" y="526774"/>
            <a:ext cx="519816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I 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2AF5-5961-4407-8B6F-FCFEAEEC77CF}"/>
              </a:ext>
            </a:extLst>
          </p:cNvPr>
          <p:cNvSpPr txBox="1"/>
          <p:nvPr/>
        </p:nvSpPr>
        <p:spPr>
          <a:xfrm>
            <a:off x="501925" y="1480930"/>
            <a:ext cx="11188149" cy="4631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Raju: Relieved from Jail ( 2 year Imprisonment) 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Stays at an Ancient Place 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Meets </a:t>
            </a:r>
            <a:r>
              <a:rPr lang="en-I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Velan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villager from Mangal near the Ancient Place located near the river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Flashback: conversation with the Barber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36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6C397F-D961-4750-9A79-DFAFA36D668F}"/>
              </a:ext>
            </a:extLst>
          </p:cNvPr>
          <p:cNvSpPr txBox="1"/>
          <p:nvPr/>
        </p:nvSpPr>
        <p:spPr>
          <a:xfrm>
            <a:off x="884583" y="397565"/>
            <a:ext cx="57945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I  Cont.</a:t>
            </a:r>
          </a:p>
          <a:p>
            <a:endParaRPr lang="en-IN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939A9C-C0A0-4B72-97EF-58F93D1073D5}"/>
              </a:ext>
            </a:extLst>
          </p:cNvPr>
          <p:cNvSpPr txBox="1"/>
          <p:nvPr/>
        </p:nvSpPr>
        <p:spPr>
          <a:xfrm>
            <a:off x="884583" y="1292062"/>
            <a:ext cx="94222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Flasback</a:t>
            </a:r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Remembers Rosie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own childhood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Grew up in the midst of </a:t>
            </a:r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Raiway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Father – ran a ‘ Hut Shop’ on Trunk Road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Tamil Alphabets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Led a simple life</a:t>
            </a:r>
          </a:p>
          <a:p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C967E2-A306-4A87-8E12-F7B46539B8D8}"/>
              </a:ext>
            </a:extLst>
          </p:cNvPr>
          <p:cNvSpPr txBox="1"/>
          <p:nvPr/>
        </p:nvSpPr>
        <p:spPr>
          <a:xfrm>
            <a:off x="3458818" y="4648772"/>
            <a:ext cx="6689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Present:</a:t>
            </a:r>
          </a:p>
          <a:p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Velan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his Problem – Sister’s Marriage</a:t>
            </a:r>
          </a:p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Raju’s Childhood – Story of </a:t>
            </a:r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Devaka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Velan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His Sister</a:t>
            </a:r>
          </a:p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Raju’s Spiritual Thought</a:t>
            </a:r>
          </a:p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17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24C955-73F4-4C18-9225-E6D7F30DA391}"/>
              </a:ext>
            </a:extLst>
          </p:cNvPr>
          <p:cNvSpPr txBox="1"/>
          <p:nvPr/>
        </p:nvSpPr>
        <p:spPr>
          <a:xfrm>
            <a:off x="1192696" y="477078"/>
            <a:ext cx="385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4CA867-529F-4B26-A702-A49B32153C72}"/>
              </a:ext>
            </a:extLst>
          </p:cNvPr>
          <p:cNvSpPr txBox="1"/>
          <p:nvPr/>
        </p:nvSpPr>
        <p:spPr>
          <a:xfrm>
            <a:off x="675861" y="1182231"/>
            <a:ext cx="99093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Raju  Childhood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Railways Station At Malgudi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Mempi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Days – Old Teacher – Mischiefs – Board School </a:t>
            </a:r>
          </a:p>
          <a:p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65388A-96BC-40B8-8566-7CBF69727779}"/>
              </a:ext>
            </a:extLst>
          </p:cNvPr>
          <p:cNvSpPr txBox="1"/>
          <p:nvPr/>
        </p:nvSpPr>
        <p:spPr>
          <a:xfrm>
            <a:off x="2968488" y="3155605"/>
            <a:ext cx="85476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Velan</a:t>
            </a:r>
            <a:endParaRPr lang="en-I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Sister’s Marriage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Raju is considered as a Saint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people Join </a:t>
            </a:r>
            <a:r>
              <a:rPr lang="en-I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Vellan</a:t>
            </a:r>
            <a:endParaRPr lang="en-I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Raju’s Disciples Increase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Raju is Helpless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Thinks of Leaving this place but changes his mind </a:t>
            </a:r>
          </a:p>
          <a:p>
            <a:endParaRPr lang="en-I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114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450</Words>
  <Application>Microsoft Office PowerPoint</Application>
  <PresentationFormat>Widescreen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The Guide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Guide</dc:title>
  <dc:creator>ujjvala_n_tathe@yahoo.com</dc:creator>
  <cp:lastModifiedBy>ujjvala_n_tathe@yahoo.com</cp:lastModifiedBy>
  <cp:revision>21</cp:revision>
  <dcterms:created xsi:type="dcterms:W3CDTF">2021-04-21T06:13:32Z</dcterms:created>
  <dcterms:modified xsi:type="dcterms:W3CDTF">2021-04-21T18:02:37Z</dcterms:modified>
</cp:coreProperties>
</file>