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0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36F7CC1-B479-4573-89F5-B486F59F1533}">
          <p14:sldIdLst>
            <p14:sldId id="256"/>
            <p14:sldId id="30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1E7D4-3D81-43CE-80DF-F2A114D52D6A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8E86C-873A-4054-9E38-938CC788A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825F-53AD-4CF6-B161-DAEC61898EF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98E0-52A3-485D-B5FB-4F4C2DDA2C3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6DF7-9333-484B-A0D1-87F1B11460EE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3B7F-2A3A-4071-86CD-A905839A9929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EF88-3C81-49A6-AC22-E595F58DAA87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C66A-70C7-48E3-AA03-1E853615C6D0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A115-A67C-40BC-AF55-88E32230E138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3E0F9-77F1-4A2F-993F-EE6E0E0B35D5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F99D-C8DE-4D7D-ABA0-281F5A6D2EE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819C-BAB7-4921-8B29-7716CA07A6DD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80A-0A21-4FD3-AC89-F1138686BE44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32801-11C0-4F56-8926-574E090DF673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2600" b="1" dirty="0" smtClean="0">
                <a:solidFill>
                  <a:srgbClr val="FF0000"/>
                </a:solidFill>
              </a:rPr>
              <a:t>Module I (B) Interview</a:t>
            </a:r>
          </a:p>
          <a:p>
            <a:pPr>
              <a:lnSpc>
                <a:spcPct val="170000"/>
              </a:lnSpc>
            </a:pPr>
            <a:r>
              <a:rPr lang="en-US" sz="2600" b="1" dirty="0" smtClean="0">
                <a:solidFill>
                  <a:srgbClr val="C00000"/>
                </a:solidFill>
              </a:rPr>
              <a:t>By V.V. John</a:t>
            </a:r>
            <a:endParaRPr lang="en-US" sz="2600" dirty="0" smtClean="0">
              <a:solidFill>
                <a:srgbClr val="C00000"/>
              </a:solidFill>
            </a:endParaRPr>
          </a:p>
          <a:p>
            <a:pPr marL="457200" indent="-45720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600" dirty="0" smtClean="0">
                <a:solidFill>
                  <a:srgbClr val="7030A0"/>
                </a:solidFill>
              </a:rPr>
              <a:t>Professor V.V. John is an Anglo-</a:t>
            </a:r>
            <a:r>
              <a:rPr lang="en-US" sz="2600" dirty="0" smtClean="0">
                <a:solidFill>
                  <a:srgbClr val="7030A0"/>
                </a:solidFill>
              </a:rPr>
              <a:t>Indian writer. </a:t>
            </a:r>
            <a:r>
              <a:rPr lang="en-US" sz="2600" dirty="0" smtClean="0">
                <a:solidFill>
                  <a:srgbClr val="7030A0"/>
                </a:solidFill>
              </a:rPr>
              <a:t>Present </a:t>
            </a:r>
            <a:r>
              <a:rPr lang="en-US" sz="2600" dirty="0">
                <a:solidFill>
                  <a:srgbClr val="7030A0"/>
                </a:solidFill>
              </a:rPr>
              <a:t>extract is taken from </a:t>
            </a:r>
            <a:r>
              <a:rPr lang="en-US" sz="2600" i="1" dirty="0">
                <a:solidFill>
                  <a:schemeClr val="accent2"/>
                </a:solidFill>
              </a:rPr>
              <a:t>Light Luggage</a:t>
            </a:r>
            <a:r>
              <a:rPr lang="en-US" sz="2600" i="1" dirty="0">
                <a:solidFill>
                  <a:srgbClr val="7030A0"/>
                </a:solidFill>
              </a:rPr>
              <a:t>.</a:t>
            </a:r>
            <a:r>
              <a:rPr lang="en-US" sz="2600" dirty="0">
                <a:solidFill>
                  <a:srgbClr val="7030A0"/>
                </a:solidFill>
              </a:rPr>
              <a:t> </a:t>
            </a:r>
          </a:p>
          <a:p>
            <a:pPr marL="457200" indent="-45720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600" dirty="0" smtClean="0">
                <a:solidFill>
                  <a:srgbClr val="7030A0"/>
                </a:solidFill>
              </a:rPr>
              <a:t>It </a:t>
            </a:r>
            <a:r>
              <a:rPr lang="en-US" sz="2600" dirty="0">
                <a:solidFill>
                  <a:srgbClr val="7030A0"/>
                </a:solidFill>
              </a:rPr>
              <a:t>shows how smart candidates sometimes turn the tables upon the interviewers</a:t>
            </a:r>
            <a:r>
              <a:rPr lang="en-US" sz="2600" dirty="0" smtClean="0">
                <a:solidFill>
                  <a:srgbClr val="7030A0"/>
                </a:solidFill>
              </a:rPr>
              <a:t>. Generally</a:t>
            </a:r>
            <a:r>
              <a:rPr lang="en-US" sz="2600" dirty="0" smtClean="0">
                <a:solidFill>
                  <a:srgbClr val="7030A0"/>
                </a:solidFill>
              </a:rPr>
              <a:t>, candidates don’t get jobs because young people presume to be more knowledgeable than the knowledgeable elders on the selection.</a:t>
            </a:r>
          </a:p>
          <a:p>
            <a:pPr marL="457200" indent="-45720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600" dirty="0">
                <a:solidFill>
                  <a:srgbClr val="7030A0"/>
                </a:solidFill>
              </a:rPr>
              <a:t>T</a:t>
            </a:r>
            <a:r>
              <a:rPr lang="en-US" sz="2600" dirty="0" smtClean="0">
                <a:solidFill>
                  <a:srgbClr val="7030A0"/>
                </a:solidFill>
              </a:rPr>
              <a:t>he </a:t>
            </a:r>
            <a:r>
              <a:rPr lang="en-US" sz="2600" dirty="0">
                <a:solidFill>
                  <a:srgbClr val="7030A0"/>
                </a:solidFill>
              </a:rPr>
              <a:t>selection </a:t>
            </a:r>
            <a:r>
              <a:rPr lang="en-US" sz="2600" dirty="0" smtClean="0">
                <a:solidFill>
                  <a:srgbClr val="7030A0"/>
                </a:solidFill>
              </a:rPr>
              <a:t>boards can not be blamed because they are expected to assess the comparative suitability of young man, among many young men by talking </a:t>
            </a:r>
            <a:r>
              <a:rPr lang="en-US" sz="2600" dirty="0">
                <a:solidFill>
                  <a:srgbClr val="7030A0"/>
                </a:solidFill>
              </a:rPr>
              <a:t> to him for 15 minutes.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Many </a:t>
            </a:r>
            <a:r>
              <a:rPr lang="en-US" sz="2400" dirty="0" smtClean="0">
                <a:solidFill>
                  <a:srgbClr val="7030A0"/>
                </a:solidFill>
              </a:rPr>
              <a:t>times, candidates impress the interviewers but unfortunately that is considered as dandy behaviour &amp; the candidate get rejected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He didn’t blame the selection boards because they are expected to access the comparative suitability of a young man, among many young men, by talking to him for 15 minutes.  </a:t>
            </a: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7030A0"/>
                </a:solidFill>
              </a:rPr>
              <a:t>According to V.V. John, even the Gods would not be able to do this without jumping to conclusions. </a:t>
            </a:r>
          </a:p>
          <a:p>
            <a:pPr algn="just">
              <a:lnSpc>
                <a:spcPct val="160000"/>
              </a:lnSpc>
            </a:pP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7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171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ADMIN</cp:lastModifiedBy>
  <cp:revision>285</cp:revision>
  <dcterms:created xsi:type="dcterms:W3CDTF">2006-08-16T00:00:00Z</dcterms:created>
  <dcterms:modified xsi:type="dcterms:W3CDTF">2021-12-20T11:51:21Z</dcterms:modified>
</cp:coreProperties>
</file>