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0" r:id="rId2"/>
    <p:sldId id="256" r:id="rId3"/>
    <p:sldId id="30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36F7CC1-B479-4573-89F5-B486F59F1533}">
          <p14:sldIdLst>
            <p14:sldId id="300"/>
            <p14:sldId id="256"/>
            <p14:sldId id="30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1E7D4-3D81-43CE-80DF-F2A114D52D6A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8E86C-873A-4054-9E38-938CC788A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2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8E431-3E44-4B71-A122-175ACEA0A8C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825F-53AD-4CF6-B161-DAEC61898EFC}" type="datetime1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98E0-52A3-485D-B5FB-4F4C2DDA2C3C}" type="datetime1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6DF7-9333-484B-A0D1-87F1B11460EE}" type="datetime1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3B7F-2A3A-4071-86CD-A905839A9929}" type="datetime1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EF88-3C81-49A6-AC22-E595F58DAA87}" type="datetime1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C66A-70C7-48E3-AA03-1E853615C6D0}" type="datetime1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FA115-A67C-40BC-AF55-88E32230E138}" type="datetime1">
              <a:rPr lang="en-US" smtClean="0"/>
              <a:pPr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3E0F9-77F1-4A2F-993F-EE6E0E0B35D5}" type="datetime1">
              <a:rPr lang="en-US" smtClean="0"/>
              <a:pPr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F99D-C8DE-4D7D-ABA0-281F5A6D2EEC}" type="datetime1">
              <a:rPr lang="en-US" smtClean="0"/>
              <a:pPr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819C-BAB7-4921-8B29-7716CA07A6DD}" type="datetime1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80A-0A21-4FD3-AC89-F1138686BE44}" type="datetime1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32801-11C0-4F56-8926-574E090DF673}" type="datetime1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839200" cy="647699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                                                                                                                         </a:t>
            </a:r>
            <a:br>
              <a:rPr lang="en-US" sz="3100" dirty="0" smtClean="0"/>
            </a:br>
            <a:r>
              <a:rPr lang="en-US" sz="3200" dirty="0" smtClean="0">
                <a:solidFill>
                  <a:srgbClr val="FF0000"/>
                </a:solidFill>
              </a:rPr>
              <a:t>B.A. PART – III, SEMESTER – V (Paper - E)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00B050"/>
                </a:solidFill>
              </a:rPr>
              <a:t>ABILITY ENHANCEMENT COMPULSORY</a:t>
            </a:r>
            <a:r>
              <a:rPr lang="en-US" sz="3200" dirty="0">
                <a:solidFill>
                  <a:srgbClr val="00B050"/>
                </a:solidFill>
              </a:rPr>
              <a:t>(CBCS)</a:t>
            </a:r>
            <a:r>
              <a:rPr lang="en-US" sz="3200" b="1" dirty="0">
                <a:solidFill>
                  <a:srgbClr val="00B050"/>
                </a:solidFill>
              </a:rPr>
              <a:t> COURSE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7030A0"/>
                </a:solidFill>
              </a:rPr>
              <a:t>ENGLISH FOR COMMUNICATION</a:t>
            </a:r>
            <a:r>
              <a:rPr lang="en-US" dirty="0" smtClean="0">
                <a:solidFill>
                  <a:srgbClr val="7030A0"/>
                </a:solidFill>
              </a:rPr>
              <a:t>  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		      </a:t>
            </a:r>
            <a:r>
              <a:rPr lang="en-US" sz="2700" u="sng" dirty="0" smtClean="0">
                <a:solidFill>
                  <a:srgbClr val="7030A0"/>
                </a:solidFill>
              </a:rPr>
              <a:t>Teacher</a:t>
            </a:r>
            <a:r>
              <a:rPr lang="en-US" sz="2700" dirty="0" smtClean="0">
                <a:solidFill>
                  <a:srgbClr val="7030A0"/>
                </a:solidFill>
              </a:rPr>
              <a:t/>
            </a:r>
            <a:br>
              <a:rPr lang="en-US" sz="2700" dirty="0" smtClean="0">
                <a:solidFill>
                  <a:srgbClr val="7030A0"/>
                </a:solidFill>
              </a:rPr>
            </a:br>
            <a:r>
              <a:rPr lang="en-US" sz="2700" dirty="0" smtClean="0">
                <a:solidFill>
                  <a:srgbClr val="7030A0"/>
                </a:solidFill>
              </a:rPr>
              <a:t>	</a:t>
            </a:r>
            <a:r>
              <a:rPr lang="en-US" sz="2200" dirty="0" smtClean="0">
                <a:solidFill>
                  <a:srgbClr val="7030A0"/>
                </a:solidFill>
              </a:rPr>
              <a:t> 	         </a:t>
            </a: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Dr. P.S. Sontakke</a:t>
            </a:r>
            <a:b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	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M.A., M.Phil., Ph.D., UGC-MRP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}</a:t>
            </a: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>			</a:t>
            </a:r>
            <a:r>
              <a:rPr lang="en-US" sz="2200" i="1" dirty="0" smtClean="0">
                <a:solidFill>
                  <a:srgbClr val="00B050"/>
                </a:solidFill>
              </a:rPr>
              <a:t>Assistant Professor of English</a:t>
            </a:r>
            <a:r>
              <a:rPr lang="en-US" sz="2200" i="1" dirty="0" smtClean="0">
                <a:solidFill>
                  <a:srgbClr val="7030A0"/>
                </a:solidFill>
              </a:rPr>
              <a:t/>
            </a:r>
            <a:br>
              <a:rPr lang="en-US" sz="2200" i="1" dirty="0" smtClean="0">
                <a:solidFill>
                  <a:srgbClr val="7030A0"/>
                </a:solidFill>
              </a:rPr>
            </a:br>
            <a:r>
              <a:rPr lang="en-US" sz="2200" i="1" dirty="0" smtClean="0">
                <a:solidFill>
                  <a:srgbClr val="7030A0"/>
                </a:solidFill>
              </a:rPr>
              <a:t>      		</a:t>
            </a:r>
            <a:r>
              <a:rPr lang="en-US" sz="2200" dirty="0" smtClean="0">
                <a:solidFill>
                  <a:srgbClr val="FF0000"/>
                </a:solidFill>
              </a:rPr>
              <a:t>	               E</a:t>
            </a:r>
            <a:r>
              <a:rPr lang="en-US" sz="2200" dirty="0" smtClean="0">
                <a:solidFill>
                  <a:srgbClr val="7030A0"/>
                </a:solidFill>
              </a:rPr>
              <a:t>-mail Id – 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  <a:t>paragsontakke75@gmail.com</a:t>
            </a:r>
            <a:b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200" dirty="0" smtClean="0">
                <a:solidFill>
                  <a:srgbClr val="7030A0"/>
                </a:solidFill>
              </a:rPr>
              <a:t>                                                              </a:t>
            </a:r>
            <a:br>
              <a:rPr lang="en-US" sz="2200" dirty="0" smtClean="0">
                <a:solidFill>
                  <a:srgbClr val="7030A0"/>
                </a:solidFill>
              </a:rPr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28673" name="Picture 1" descr="D:\PASSPOR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3971" y="3429000"/>
            <a:ext cx="20574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Module I (B) Interview</a:t>
            </a:r>
          </a:p>
          <a:p>
            <a:pPr>
              <a:lnSpc>
                <a:spcPct val="1600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By V.V. John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Present </a:t>
            </a:r>
            <a:r>
              <a:rPr lang="en-US" sz="2400" dirty="0">
                <a:solidFill>
                  <a:srgbClr val="7030A0"/>
                </a:solidFill>
              </a:rPr>
              <a:t>extract is taken from </a:t>
            </a:r>
            <a:r>
              <a:rPr lang="en-US" sz="2400" i="1" dirty="0">
                <a:solidFill>
                  <a:schemeClr val="accent2"/>
                </a:solidFill>
              </a:rPr>
              <a:t>Light Luggage</a:t>
            </a:r>
            <a:r>
              <a:rPr lang="en-US" sz="2400" i="1" dirty="0">
                <a:solidFill>
                  <a:srgbClr val="7030A0"/>
                </a:solidFill>
              </a:rPr>
              <a:t>.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It </a:t>
            </a:r>
            <a:r>
              <a:rPr lang="en-US" sz="2400" dirty="0">
                <a:solidFill>
                  <a:srgbClr val="7030A0"/>
                </a:solidFill>
              </a:rPr>
              <a:t>shows how smart candidates sometimes turn the tables upon the interviewers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Generally, candidates don’t get jobs because young people presume to be more knowledgeable than the knowledgeable elders on the selection.</a:t>
            </a: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>
                <a:solidFill>
                  <a:srgbClr val="7030A0"/>
                </a:solidFill>
              </a:rPr>
              <a:t>T</a:t>
            </a:r>
            <a:r>
              <a:rPr lang="en-US" sz="2400" dirty="0" smtClean="0">
                <a:solidFill>
                  <a:srgbClr val="7030A0"/>
                </a:solidFill>
              </a:rPr>
              <a:t>he </a:t>
            </a:r>
            <a:r>
              <a:rPr lang="en-US" sz="2400" dirty="0">
                <a:solidFill>
                  <a:srgbClr val="7030A0"/>
                </a:solidFill>
              </a:rPr>
              <a:t>selection </a:t>
            </a:r>
            <a:r>
              <a:rPr lang="en-US" sz="2400" dirty="0" smtClean="0">
                <a:solidFill>
                  <a:srgbClr val="7030A0"/>
                </a:solidFill>
              </a:rPr>
              <a:t>boards can not be blamed because they are expected to assess the comparative suitability of young man, among many young men by talking </a:t>
            </a:r>
            <a:r>
              <a:rPr lang="en-US" sz="2400" dirty="0">
                <a:solidFill>
                  <a:srgbClr val="7030A0"/>
                </a:solidFill>
              </a:rPr>
              <a:t> to him for 15 minutes.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According to V.V. John, even the Gods would not be able to do this without jumping to conclusions. </a:t>
            </a: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Many times, candidates impress the interviewers but unfortunately that is considered as dandy behaviour &amp; the candidate </a:t>
            </a:r>
            <a:r>
              <a:rPr lang="en-US" sz="2400" smtClean="0">
                <a:solidFill>
                  <a:srgbClr val="7030A0"/>
                </a:solidFill>
              </a:rPr>
              <a:t>get rejected.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7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131</Words>
  <Application>Microsoft Office PowerPoint</Application>
  <PresentationFormat>On-screen Show (4:3)</PresentationFormat>
  <Paragraphs>13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                                                                                                                             B.A. PART – III, SEMESTER – V (Paper - E) ABILITY ENHANCEMENT COMPULSORY(CBCS) COURSE ENGLISH FOR COMMUNICATION           Teacher             Dr. P.S. Sontakke                  { M.A., M.Phil., Ph.D., UGC-MRP }    Assistant Professor of English                         E-mail Id – paragsontakke75@gmail.com                                                                   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ADMIN</cp:lastModifiedBy>
  <cp:revision>281</cp:revision>
  <dcterms:created xsi:type="dcterms:W3CDTF">2006-08-16T00:00:00Z</dcterms:created>
  <dcterms:modified xsi:type="dcterms:W3CDTF">2021-12-24T02:22:14Z</dcterms:modified>
</cp:coreProperties>
</file>