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25D89-D4EE-41C5-9419-4D6307CB1EEA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53BD6-132B-4297-8BDB-5841C3368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53BD6-132B-4297-8BDB-5841C33683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4BAB2-B9F5-43DE-8918-C122B99DF940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9ACD9-D25A-4861-ACBC-FD6FE72EC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7772400" cy="1066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Algerian" pitchFamily="82" charset="0"/>
              </a:rPr>
              <a:t>B.A. I </a:t>
            </a:r>
            <a:r>
              <a:rPr lang="mr-IN" dirty="0" smtClean="0">
                <a:latin typeface="Algerian" pitchFamily="82" charset="0"/>
              </a:rPr>
              <a:t>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086600" cy="3810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Mahila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  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mahavidyalaya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karad</a:t>
            </a:r>
            <a:endParaRPr lang="mr-IN" dirty="0" smtClean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  <a:p>
            <a:r>
              <a:rPr lang="mr-IN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शारीरिक शिक्षण विभाग</a:t>
            </a:r>
          </a:p>
          <a:p>
            <a:endParaRPr lang="mr-IN" dirty="0" smtClean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  <p:pic>
        <p:nvPicPr>
          <p:cNvPr id="4" name="Picture 3" descr="sharirik shiksha à¤¸à¤¾à¤ à¥ à¤à¤®à¥à¤ à¤ªà¤°à¤¿à¤£à¤¾à¤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971800"/>
            <a:ext cx="6553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r-IN" dirty="0" smtClean="0"/>
              <a:t>शारीरिक शिक्षण: ध्येय व उद्दीष्ट्ये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>
                <a:solidFill>
                  <a:schemeClr val="accent2"/>
                </a:solidFill>
              </a:rPr>
              <a:t>ध्येय – व्यक्तिमत्त्वाचा सर्वागीण विकास म्हणजे व्यक्तीच्या शारीरिक,बौधिक,मानसिक,नैतिक,सामाजिक विकास साधून आदर्श नागरिक तयार करणे</a:t>
            </a:r>
            <a:r>
              <a:rPr lang="mr-IN" dirty="0" smtClean="0"/>
              <a:t>.</a:t>
            </a:r>
            <a:endParaRPr lang="en-US" dirty="0"/>
          </a:p>
        </p:txBody>
      </p:sp>
      <p:pic>
        <p:nvPicPr>
          <p:cNvPr id="4" name="Picture 3" descr="aim à¤¸à¤¾à¤ à¥ à¤à¤®à¥à¤ à¤ªà¤°à¤¿à¤£à¤¾à¤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648200"/>
            <a:ext cx="40195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शारीरिक शिक्षणाची उद्दिष्ट्ये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dirty="0" smtClean="0">
                <a:solidFill>
                  <a:schemeClr val="accent2"/>
                </a:solidFill>
              </a:rPr>
              <a:t>१. शारीरिक कार्यक्षमतेचा विकास (</a:t>
            </a:r>
            <a:r>
              <a:rPr lang="en-US" dirty="0" smtClean="0">
                <a:solidFill>
                  <a:schemeClr val="accent2"/>
                </a:solidFill>
              </a:rPr>
              <a:t>Organic Power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2. </a:t>
            </a:r>
            <a:r>
              <a:rPr lang="mr-IN" dirty="0" smtClean="0">
                <a:solidFill>
                  <a:schemeClr val="accent2"/>
                </a:solidFill>
              </a:rPr>
              <a:t>शारीरिक कौशल्यांचा विकास (</a:t>
            </a:r>
            <a:r>
              <a:rPr lang="en-US" dirty="0" smtClean="0">
                <a:solidFill>
                  <a:schemeClr val="accent2"/>
                </a:solidFill>
              </a:rPr>
              <a:t>Physical Skill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3. </a:t>
            </a:r>
            <a:r>
              <a:rPr lang="mr-IN" dirty="0" smtClean="0">
                <a:solidFill>
                  <a:schemeClr val="accent2"/>
                </a:solidFill>
              </a:rPr>
              <a:t>मानसिक व भावनिक विकास (</a:t>
            </a:r>
            <a:r>
              <a:rPr lang="en-US" dirty="0" smtClean="0">
                <a:solidFill>
                  <a:schemeClr val="accent2"/>
                </a:solidFill>
              </a:rPr>
              <a:t>Mental &amp; Emotional Development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4. </a:t>
            </a:r>
            <a:r>
              <a:rPr lang="mr-IN" dirty="0" smtClean="0">
                <a:solidFill>
                  <a:schemeClr val="accent2"/>
                </a:solidFill>
              </a:rPr>
              <a:t>सामाजिक विकास (</a:t>
            </a:r>
            <a:r>
              <a:rPr lang="en-US" dirty="0" smtClean="0">
                <a:solidFill>
                  <a:schemeClr val="accent2"/>
                </a:solidFill>
              </a:rPr>
              <a:t>Social Development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5. </a:t>
            </a:r>
            <a:r>
              <a:rPr lang="mr-IN" dirty="0" smtClean="0">
                <a:solidFill>
                  <a:schemeClr val="accent2"/>
                </a:solidFill>
              </a:rPr>
              <a:t>व्यावसायिक कार्यक्षमतेचा विकास (</a:t>
            </a:r>
            <a:r>
              <a:rPr lang="en-US" dirty="0" smtClean="0">
                <a:solidFill>
                  <a:schemeClr val="accent2"/>
                </a:solidFill>
              </a:rPr>
              <a:t>Professional Development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6. </a:t>
            </a:r>
            <a:r>
              <a:rPr lang="mr-IN" dirty="0" smtClean="0">
                <a:solidFill>
                  <a:schemeClr val="accent2"/>
                </a:solidFill>
              </a:rPr>
              <a:t>राष्ट्रीयत्वाचा विकास (</a:t>
            </a:r>
            <a:r>
              <a:rPr lang="en-US" dirty="0" smtClean="0">
                <a:solidFill>
                  <a:schemeClr val="accent2"/>
                </a:solidFill>
              </a:rPr>
              <a:t>National </a:t>
            </a:r>
            <a:r>
              <a:rPr lang="en-US" dirty="0" err="1" smtClean="0">
                <a:solidFill>
                  <a:schemeClr val="accent2"/>
                </a:solidFill>
              </a:rPr>
              <a:t>Int</a:t>
            </a:r>
            <a:r>
              <a:rPr lang="mr-IN" dirty="0" smtClean="0">
                <a:solidFill>
                  <a:schemeClr val="accent2"/>
                </a:solidFill>
              </a:rPr>
              <a:t>e</a:t>
            </a:r>
            <a:r>
              <a:rPr lang="en-US" dirty="0" err="1" smtClean="0">
                <a:solidFill>
                  <a:schemeClr val="accent2"/>
                </a:solidFill>
              </a:rPr>
              <a:t>gration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100" dirty="0" smtClean="0">
                <a:solidFill>
                  <a:schemeClr val="accent2"/>
                </a:solidFill>
              </a:rPr>
              <a:t> </a:t>
            </a:r>
            <a:r>
              <a:rPr lang="en-US" sz="3100" dirty="0" smtClean="0">
                <a:solidFill>
                  <a:schemeClr val="accent2"/>
                </a:solidFill>
              </a:rPr>
              <a:t/>
            </a:r>
            <a:br>
              <a:rPr lang="en-US" sz="3100" dirty="0" smtClean="0">
                <a:solidFill>
                  <a:schemeClr val="accent2"/>
                </a:solidFill>
              </a:rPr>
            </a:br>
            <a:r>
              <a:rPr lang="mr-IN" sz="4000" dirty="0" smtClean="0">
                <a:solidFill>
                  <a:schemeClr val="accent2"/>
                </a:solidFill>
              </a:rPr>
              <a:t>शारीरिक कार्यक्षमतेचा विकास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r>
              <a:rPr lang="mr-IN" sz="4000" dirty="0" smtClean="0">
                <a:solidFill>
                  <a:schemeClr val="accent2"/>
                </a:solidFill>
              </a:rPr>
              <a:t>(</a:t>
            </a:r>
            <a:r>
              <a:rPr lang="en-US" sz="4000" dirty="0" smtClean="0">
                <a:solidFill>
                  <a:schemeClr val="accent2"/>
                </a:solidFill>
              </a:rPr>
              <a:t>Organic Power</a:t>
            </a:r>
            <a:r>
              <a:rPr lang="mr-IN" sz="4000" dirty="0" smtClean="0">
                <a:solidFill>
                  <a:schemeClr val="accent2"/>
                </a:solidFill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शारीरिक शक्ती व दम वाढविणे, स्नायुवर ताबा मिळवणे, आकर्षक शरीर धारणा, कामात तत्परता, ऊत्स्थाह वाढविणे या बाबी शारीरिक कार्यक्षमतेत येतात. </a:t>
            </a:r>
          </a:p>
          <a:p>
            <a:r>
              <a:rPr lang="mr-IN" dirty="0" smtClean="0"/>
              <a:t>इंद्रिये व अवयवांच्या योग्य वाढीसाठी व कार्यक्षमता वाढविण्यासाठी शारीरिक शिक्षणातील हालचाली महत्वाच्या ठरतात.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chemeClr val="accent2"/>
                </a:solidFill>
              </a:rPr>
              <a:t>शारीरिक कौशल्यांचा विकास </a:t>
            </a:r>
            <a:br>
              <a:rPr lang="mr-IN" dirty="0" smtClean="0">
                <a:solidFill>
                  <a:schemeClr val="accent2"/>
                </a:solidFill>
              </a:rPr>
            </a:br>
            <a:r>
              <a:rPr lang="mr-IN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Physical Skill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dirty="0" smtClean="0"/>
              <a:t>कोणतीही कृती कमी श्रमात, कमी  वेळेत कृतीवर ताबा ठेऊन सहज व सुलभ हालचाल सफाईदारपणे पूर्ण करणे म्हणजे कौशल्य.</a:t>
            </a:r>
          </a:p>
          <a:p>
            <a:r>
              <a:rPr lang="mr-IN" dirty="0" smtClean="0"/>
              <a:t>स्नायुसंस्था व मज्जा संस्था कार्यक्षम झाल्यानंतर कौशल्यांचा विकास होतो. </a:t>
            </a:r>
          </a:p>
          <a:p>
            <a:r>
              <a:rPr lang="mr-IN" dirty="0" smtClean="0"/>
              <a:t>चालणे , धावणे, उडया मारणे, फेकणे, झेलणे, इत्यादी हालचालीच्या सरावाच्या माध्यमातून कौशल्यांचा विकास होतो.</a:t>
            </a:r>
          </a:p>
          <a:p>
            <a:pPr>
              <a:buNone/>
            </a:pPr>
            <a:r>
              <a:rPr lang="mr-IN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chemeClr val="accent2"/>
                </a:solidFill>
              </a:rPr>
              <a:t>मानसिक व भावनिक विकास 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mr-IN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Mental &amp; Emotional Development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dirty="0" smtClean="0"/>
              <a:t>मनावर सय्यम, नियंत्रण , ताबा मिळवणे, मनाची एकाग्रता, निर्णय क्षमता यांची सुसंगती म्हणजे मानसिक विकासाची प्रक्रिया. </a:t>
            </a:r>
          </a:p>
          <a:p>
            <a:r>
              <a:rPr lang="mr-IN" dirty="0" smtClean="0"/>
              <a:t>क्रीडांगणावरील विविध हालचालीच्या माध्यमातून हि विकास प्रक्रिया सुरु असते. </a:t>
            </a:r>
          </a:p>
          <a:p>
            <a:r>
              <a:rPr lang="mr-IN" dirty="0" smtClean="0"/>
              <a:t>भीती, राग, प्रेम, आनंद, दुख, निराशा ई. च्या उद्रेकावर मात करणे म्हणजे भावनांवर नियंत्रण ठेवणे. </a:t>
            </a:r>
          </a:p>
          <a:p>
            <a:r>
              <a:rPr lang="mr-IN" dirty="0" smtClean="0"/>
              <a:t>खेळातून मैत्रीची भावना वाढते. क्रीडांगणावरील विविध अनुभवामधून भावनिक विकास होतो.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chemeClr val="accent2"/>
                </a:solidFill>
              </a:rPr>
              <a:t>सामाजिक विकास</a:t>
            </a:r>
            <a:br>
              <a:rPr lang="mr-IN" dirty="0" smtClean="0">
                <a:solidFill>
                  <a:schemeClr val="accent2"/>
                </a:solidFill>
              </a:rPr>
            </a:br>
            <a:r>
              <a:rPr lang="mr-IN" dirty="0" smtClean="0">
                <a:solidFill>
                  <a:schemeClr val="accent2"/>
                </a:solidFill>
              </a:rPr>
              <a:t> (</a:t>
            </a:r>
            <a:r>
              <a:rPr lang="en-US" dirty="0" smtClean="0">
                <a:solidFill>
                  <a:schemeClr val="accent2"/>
                </a:solidFill>
              </a:rPr>
              <a:t>Social Development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आनंदी, निरोगी, सदृढ व कार्यक्षम व्यक्ती सामाजिक स्वास्थ्यास पूरक असते. </a:t>
            </a:r>
          </a:p>
          <a:p>
            <a:r>
              <a:rPr lang="mr-IN" dirty="0" smtClean="0"/>
              <a:t>क्रीडांगणावर सहकार्य, बंधुभाव, आदर, प्रामाणिक पणा, सहानुभूती, परोपकार बुद्धी, संघ भावना, खिलाडू वृत्ती, नेतृत्व, शिस्त आदी गुण व्यक्तीच्या अंगी बाणले जातात.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chemeClr val="accent2"/>
                </a:solidFill>
              </a:rPr>
              <a:t>व्यावसायिक कार्यक्षमतेचा विकास (</a:t>
            </a:r>
            <a:r>
              <a:rPr lang="en-US" dirty="0" smtClean="0">
                <a:solidFill>
                  <a:schemeClr val="accent2"/>
                </a:solidFill>
              </a:rPr>
              <a:t>Professional Development</a:t>
            </a:r>
            <a:r>
              <a:rPr lang="mr-IN" dirty="0" smtClean="0">
                <a:solidFill>
                  <a:schemeClr val="accent2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व्यवसाय करण्यास मानसिक आरोग्य, शारीरिक स्वास्थ्य, शक्ती या क्षमता असाव्या लागतात.</a:t>
            </a:r>
          </a:p>
          <a:p>
            <a:r>
              <a:rPr lang="mr-IN" dirty="0" smtClean="0"/>
              <a:t>क्रीडांगणावरील विविध उपक्रमांच्या माध्यमातून या क्षमता विकसित होतात.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r>
              <a:rPr lang="mr-IN" sz="4000" dirty="0" smtClean="0">
                <a:solidFill>
                  <a:schemeClr val="accent2"/>
                </a:solidFill>
              </a:rPr>
              <a:t>राष्ट्रीयत्वाचा विकास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r>
              <a:rPr lang="mr-IN" sz="4000" dirty="0" smtClean="0">
                <a:solidFill>
                  <a:schemeClr val="accent2"/>
                </a:solidFill>
              </a:rPr>
              <a:t>(</a:t>
            </a:r>
            <a:r>
              <a:rPr lang="en-US" sz="4000" dirty="0" smtClean="0">
                <a:solidFill>
                  <a:schemeClr val="accent2"/>
                </a:solidFill>
              </a:rPr>
              <a:t>National </a:t>
            </a:r>
            <a:r>
              <a:rPr lang="en-US" sz="4000" dirty="0" err="1" smtClean="0">
                <a:solidFill>
                  <a:schemeClr val="accent2"/>
                </a:solidFill>
              </a:rPr>
              <a:t>Int</a:t>
            </a:r>
            <a:r>
              <a:rPr lang="mr-IN" sz="4000" dirty="0" smtClean="0">
                <a:solidFill>
                  <a:schemeClr val="accent2"/>
                </a:solidFill>
              </a:rPr>
              <a:t>e</a:t>
            </a:r>
            <a:r>
              <a:rPr lang="en-US" sz="4000" dirty="0" err="1" smtClean="0">
                <a:solidFill>
                  <a:schemeClr val="accent2"/>
                </a:solidFill>
              </a:rPr>
              <a:t>gration</a:t>
            </a:r>
            <a:r>
              <a:rPr lang="mr-IN" sz="4000" dirty="0" smtClean="0">
                <a:solidFill>
                  <a:schemeClr val="accent2"/>
                </a:solidFill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राष्ट्राची राजकीय, धार्मिक, सांस्कृतिक घटकांचे संरक्षण करण्याची क्षमता व्यक्तीच्या अंगी असणे आवश्यक आहे. </a:t>
            </a:r>
          </a:p>
          <a:p>
            <a:r>
              <a:rPr lang="mr-IN" dirty="0" smtClean="0"/>
              <a:t>खेळ व स्पर्धेमुळे या क्षमता विकसित होतात.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353</Words>
  <Application>Microsoft Office PowerPoint</Application>
  <PresentationFormat>On-screen Show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B.A. I  </vt:lpstr>
      <vt:lpstr>शारीरिक शिक्षण: ध्येय व उद्दीष्ट्ये</vt:lpstr>
      <vt:lpstr>शारीरिक शिक्षणाची उद्दिष्ट्ये</vt:lpstr>
      <vt:lpstr>  शारीरिक कार्यक्षमतेचा विकास  (Organic Power) </vt:lpstr>
      <vt:lpstr>शारीरिक कौशल्यांचा विकास  (Physical Skill)</vt:lpstr>
      <vt:lpstr>मानसिक व भावनिक विकास  (Mental &amp; Emotional Development)</vt:lpstr>
      <vt:lpstr>सामाजिक विकास  (Social Development)</vt:lpstr>
      <vt:lpstr>व्यावसायिक कार्यक्षमतेचा विकास (Professional Development)</vt:lpstr>
      <vt:lpstr> राष्ट्रीयत्वाचा विकास  (National Integration)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प्रा. अशोक चव्हाण</dc:title>
  <dc:creator>Administrator</dc:creator>
  <cp:lastModifiedBy>Admin</cp:lastModifiedBy>
  <cp:revision>9</cp:revision>
  <dcterms:created xsi:type="dcterms:W3CDTF">2018-05-25T05:34:16Z</dcterms:created>
  <dcterms:modified xsi:type="dcterms:W3CDTF">2018-05-25T06:49:31Z</dcterms:modified>
</cp:coreProperties>
</file>