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0C611-B803-4F6F-9F2F-06BB2A1243FF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366A2-1F8C-4A1E-B466-C02B13B45E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3638F-2510-4BE6-8CE0-1D4F8AA088DE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F9A39-D7A1-40C4-8540-AB68970006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F9A39-D7A1-40C4-8540-AB689700069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8761F-A6BD-48F0-92D3-40F182E4DB85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06F6F-737D-4A78-ABA0-3F4BAF478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51815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Practical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Criticism</a:t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 III English Students of</a:t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Mrs. </a:t>
            </a:r>
            <a:r>
              <a:rPr lang="en-US" sz="1400" dirty="0" err="1" smtClean="0">
                <a:solidFill>
                  <a:schemeClr val="accent6">
                    <a:lumMod val="75000"/>
                  </a:schemeClr>
                </a:solidFill>
              </a:rPr>
              <a:t>Snehal</a:t>
            </a:r>
            <a:r>
              <a:rPr lang="en-US" sz="1400" dirty="0" smtClean="0">
                <a:solidFill>
                  <a:schemeClr val="accent6">
                    <a:lumMod val="75000"/>
                  </a:schemeClr>
                </a:solidFill>
              </a:rPr>
              <a:t> R. </a:t>
            </a:r>
            <a:r>
              <a:rPr lang="en-US" sz="1400" smtClean="0">
                <a:solidFill>
                  <a:schemeClr val="accent6">
                    <a:lumMod val="75000"/>
                  </a:schemeClr>
                </a:solidFill>
              </a:rPr>
              <a:t>Prabhune</a:t>
            </a:r>
            <a:endParaRPr lang="en-US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Some terms clarified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Types of poems- Descriptive, Narrative and Reflective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(sometimes a poem may be a combination of two types also)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Mood could be light or serious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Lyrical type: sonnet, elegy, ballad, ode, dramatic monologue, idyll etc.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Age/ Period/ School: Renaissance or Shakespearean, Metaphysical, Neo-classical, Romantic, Modern etc.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Indian/ American/ British/ Australian/ African/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Carribean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/ Canadian etc (if possible)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Intention: See if there is any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hiden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meaning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Structural Devices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Contrast: The idea or object intended to highlight is contrasted with an  opposite idea or object. e.g. In  Blake’s “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Tyger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there is a line: “ Did he make the 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lamb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Make 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?”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Illustration: The idea that the poet intends to emphasize is explained with an example. e.g. In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Wordswoth’s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“Daffodils” the poet emphasizes the huge number of the flowers by saying: “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ten thousands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saw  at a glance”, “ 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host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 golden daffodils”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Repetition: A poet repeats an idea in two or more stanzas in order to highlight it.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.g. Superiority of  </a:t>
            </a:r>
            <a:r>
              <a:rPr lang="en-US" sz="24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old age is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emphasized by enumerating the benefits of </a:t>
            </a:r>
            <a:r>
              <a:rPr lang="en-US" sz="24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old age.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Sense Devices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Metaphor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Personification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Antithesis, Oxymoron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Hyperbole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Synecdoche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Metonymy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Irony/Paradox</a:t>
            </a:r>
          </a:p>
          <a:p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4366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Sound Devices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Rhyme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Rhythm (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Alliteration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Consonance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Assonance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Repetition/ Refrain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Onomatopoeia</a:t>
            </a:r>
          </a:p>
          <a:p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513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Rhyme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019175"/>
            <a:ext cx="8229600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Perfect rhymes/ Full Rhymes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Rime Riche- same spelling/ words, but different meanings in the two cases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Masculine Rhyme-only final stressed syllable rhymes e.g. ‘bad’ and ‘mad’ 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Feminine Rhyme-final two syllables of which final syllable is unstressed rhyme e.g. ‘pester’ and ‘fester’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Triple Rhyme- three syllables rhyme, but is quite unusual  e.g. ‘revision’ and ‘division’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rhyme/Half rhyme-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opening and closing consonants of the rhyming words are same but the middle vowel is different e.g. ‘hall’ and ‘hell’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33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Effects of Rhyme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 to the poetic structure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Musical , hence pleasing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Easily noticed, gets prominence and thus carries important ideas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guide to the poem’s meaning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4561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Rhythm/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Prosody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Prosody is the study of the metrical pattern of a poem to understand the poetic effects.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Scansion is division of words into syllables and determining whether they are stressed or unstressed and thereby deciding the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used.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Syllable- the smallest unit of metrics- any word or part of  a word that contains a single </a:t>
            </a:r>
            <a:r>
              <a:rPr lang="en-US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voiced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vowel or a diphthong with or without any marginal element (consonant). Thus one voiced vowel= one syllable. Monosyllabic word – go, taught sea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Disyllabic words- tonight, water, Bruno</a:t>
            </a:r>
          </a:p>
          <a:p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Trisyllabic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polysyllabic words-property, emphasis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22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Determining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aseline="30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step-find the average number of syllables in a line e.g.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 /me/ not/ in/ mourn/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bers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60-80% words in English poetry are monosyllabic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aseline="30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step – divide the syllables into stressed and unstressed ones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syllable that is emphasized/ pronounced more forcefully/ carries more weight is stressed and is denoted by a – or / whereas an unstressed syllable is denoted by a   or x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syllables take the stress as per the dictionary or as in regular speech but poets sometimes vary the stress in case of monosyllabic words.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  x		x     /</a:t>
            </a:r>
          </a:p>
          <a:p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 /lone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715125" y="444817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580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Contd.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aseline="30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step: Once the stresses are marked the line can be divided into smaller units with equal number of syllables called feet (singular= foot).A foot consists of two or more stressed or unstressed syllables.</a:t>
            </a: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English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Iambic foot (x /): one unstressed followed by a stressed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Trochaic foot (/ x); one stressed followed by an unstressed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Anapaestic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foot (xx/) : two unstressed followed by a stressed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Dactyllic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foot (/xx): one stressed followed by two unstressed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89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Contd.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Metres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Spondee (/ /): two stressed syllables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Pyrrhic (x x): Two unstressed syllables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Amphibrach (x / x): one stressed syllable between two unstressed syllables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number of times a foot is repeated in a line the base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line is determined.  e.g. iambic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dimetre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iambic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trimetre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tetrameter, pentameter etc.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Iambic pentameter is the most common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English poetry </a:t>
            </a:r>
          </a:p>
          <a:p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of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Metre:Affects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mood of the poem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421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Practical Criticism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Also called Applied Criticism or Critical appreciation of a poem or prose passage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Concept:  Analysis of the given poem or prose passage with respect to its: 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Subject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Content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Structure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Tone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Imagery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Verbal felicity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Rhythm</a:t>
            </a:r>
          </a:p>
          <a:p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Metre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Figures of Speech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720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History and Significance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A Richards’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Practical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Criticism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(1929) explains 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need for Practical Criticism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 Critics in America popularized the concept through the theory of ‘close reading’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Significance: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lively experience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Helps to identify the sources yielding pleasure in a given text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Students need to answer a question in their paper on criticism on this topic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Appreciation of Unseen Poem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Questions below the poem should be used only as hints or help in appreciating the poem.</a:t>
            </a:r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Appreciation should be in the form of continuous prose in the form of paragraphs.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Plan of a Critical Appreciation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Three Parts: 1. What</a:t>
            </a:r>
          </a:p>
          <a:p>
            <a:pPr lvl="4">
              <a:buNone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 How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4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3.  Personal Impression/ Comments/ Summing up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1771650" algn="l"/>
              </a:tabLst>
            </a:pP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First Part: “What”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Answers to questions like, What is------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theme of the poem 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general meaning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intention of the poet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mood of the poem</a:t>
            </a: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ype of the poem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special lyrical type if any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comment on the period or literary age of the poem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 part of British, American, African, Indian literature etc.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Second Part: “How”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part discusses the use of various devices by the poet i.e. how the poet has conveyed the “what” of in the poem.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Devices are of three types: 1. Structural devices-Contrast</a:t>
            </a:r>
          </a:p>
          <a:p>
            <a:pPr lvl="8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-Illustration</a:t>
            </a:r>
          </a:p>
          <a:p>
            <a:pPr lvl="8" indent="0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-Repetition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8" indent="0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Sense devices-Simile, Metaphor and all figures of speech</a:t>
            </a:r>
          </a:p>
          <a:p>
            <a:pPr lvl="8" indent="0">
              <a:buNone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Sound devices-rhythm, rhyme, alliteration, assonance, consonance, onomatopoeia etc.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Second Part contd.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While writing about these devices one paragraph for each type of devices is sufficient.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Regarding figures of speech and sound devices it is not just enough to locate their use; they should be explained, their significance brought out.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of inversion or foregrounding if any also has to be explained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Third Part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part sums up whatever has gone before.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Your impressions about the poem or its effect on you be stated</a:t>
            </a:r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Any comments on the poem in short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1172</Words>
  <Application>Microsoft Office PowerPoint</Application>
  <PresentationFormat>On-screen Show (4:3)</PresentationFormat>
  <Paragraphs>131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Practical Criticism  for  BA III English Students of       </vt:lpstr>
      <vt:lpstr>Practical Criticism</vt:lpstr>
      <vt:lpstr>History and Significance</vt:lpstr>
      <vt:lpstr>Appreciation of Unseen Poem</vt:lpstr>
      <vt:lpstr>Plan of a Critical Appreciation</vt:lpstr>
      <vt:lpstr>First Part: “What”</vt:lpstr>
      <vt:lpstr>Second Part: “How”</vt:lpstr>
      <vt:lpstr>Second Part contd.</vt:lpstr>
      <vt:lpstr>Third Part</vt:lpstr>
      <vt:lpstr>Some terms clarified</vt:lpstr>
      <vt:lpstr>Structural Devices</vt:lpstr>
      <vt:lpstr>Sense Devices</vt:lpstr>
      <vt:lpstr>Sound Devices</vt:lpstr>
      <vt:lpstr>Rhyme</vt:lpstr>
      <vt:lpstr>Effects of Rhyme</vt:lpstr>
      <vt:lpstr>Rhythm/ Metres/ Prosody</vt:lpstr>
      <vt:lpstr>Determining Metre</vt:lpstr>
      <vt:lpstr>Metres Contd.</vt:lpstr>
      <vt:lpstr>Metres Contd.</vt:lpstr>
      <vt:lpstr>Thank You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on Practical Criticism for   BA III English Students of Mahila Mahavidyalaya, Karad &amp; Shikshanmaharshi Bapuji Salunkhe College, Karad</dc:title>
  <dc:creator>admin</dc:creator>
  <cp:lastModifiedBy>Admin</cp:lastModifiedBy>
  <cp:revision>30</cp:revision>
  <dcterms:created xsi:type="dcterms:W3CDTF">2017-02-27T12:28:03Z</dcterms:created>
  <dcterms:modified xsi:type="dcterms:W3CDTF">2018-05-23T07:37:38Z</dcterms:modified>
</cp:coreProperties>
</file>