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0" y="241218"/>
            <a:ext cx="5807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002060"/>
                </a:solidFill>
              </a:rPr>
              <a:t>व्यवस्थापन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अभ्यासाची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आवश्यकता</a:t>
            </a:r>
            <a:r>
              <a:rPr lang="en-US" sz="2800" b="1" dirty="0">
                <a:solidFill>
                  <a:srgbClr val="002060"/>
                </a:solidFill>
              </a:rPr>
              <a:t> /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महत्त्व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A0369940-4137-2EAA-F66B-31F26CA3B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"/>
            <a:ext cx="6096000" cy="7003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B5692B51-9112-EEF9-17BA-DD8F8D5DE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2803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90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20</cp:revision>
  <dcterms:created xsi:type="dcterms:W3CDTF">2015-05-11T22:30:45Z</dcterms:created>
  <dcterms:modified xsi:type="dcterms:W3CDTF">2023-10-07T11:53:09Z</dcterms:modified>
</cp:coreProperties>
</file>