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62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384850" y="-95042"/>
            <a:ext cx="1180715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</a:t>
            </a:r>
          </a:p>
          <a:p>
            <a:pPr lvl="3"/>
            <a:endParaRPr lang="en-US" sz="2800" b="1" dirty="0"/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4800" b="1" dirty="0" err="1">
                <a:solidFill>
                  <a:srgbClr val="7030A0"/>
                </a:solidFill>
              </a:rPr>
              <a:t>संघटन</a:t>
            </a:r>
            <a:endParaRPr lang="en-US" sz="4800" b="1" dirty="0">
              <a:solidFill>
                <a:srgbClr val="7030A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rgbClr val="002060"/>
                </a:solidFill>
              </a:rPr>
              <a:t>व्याख्या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rgbClr val="002060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संघटन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म्हणजे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दोन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किंवा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दोन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पेक्षा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अधिक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व्यक्तींच्या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सहकार्याने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कार्य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करण्याची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सुसूत्रीत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पद्धती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होय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. –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चेस्टर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बर्नार्ड</a:t>
            </a:r>
            <a:endParaRPr lang="en-US" sz="2800" b="1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व्यवसायाची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उद्दिष्टे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साध्य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करण्यासाठी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मानवी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साधन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सामग्री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व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बहुतेक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साधन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सामग्री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गोळा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करणे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व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त्याचा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वापर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व्यवसायासाठी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करणे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यालाच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संघटन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असे</a:t>
            </a:r>
            <a:r>
              <a:rPr lang="en-GB" sz="2800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GB" sz="2800" b="1" dirty="0" err="1">
                <a:solidFill>
                  <a:schemeClr val="accent5">
                    <a:lumMod val="75000"/>
                  </a:schemeClr>
                </a:solidFill>
              </a:rPr>
              <a:t>म्हणतात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accent5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</a:rPr>
              <a:t>Collection of human and physical resources as per planning to accomplishment of predetermined objectives of the business is called organizing.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6341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725634" y="0"/>
            <a:ext cx="9889918" cy="606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</a:t>
            </a:r>
          </a:p>
          <a:p>
            <a:pPr algn="ctr"/>
            <a:endParaRPr lang="en-US" sz="2800" b="1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2800" b="1" dirty="0">
              <a:solidFill>
                <a:srgbClr val="002060"/>
              </a:solidFill>
            </a:endParaRPr>
          </a:p>
          <a:p>
            <a:r>
              <a:rPr lang="en-GB" sz="4000" b="1" dirty="0" err="1">
                <a:solidFill>
                  <a:srgbClr val="7030A0"/>
                </a:solidFill>
              </a:rPr>
              <a:t>संघटन</a:t>
            </a:r>
            <a:r>
              <a:rPr lang="en-US" sz="4000" b="1" dirty="0">
                <a:solidFill>
                  <a:srgbClr val="7030A0"/>
                </a:solidFill>
              </a:rPr>
              <a:t> - </a:t>
            </a:r>
            <a:r>
              <a:rPr lang="en-GB" sz="4000" b="1" dirty="0" err="1">
                <a:solidFill>
                  <a:srgbClr val="7030A0"/>
                </a:solidFill>
              </a:rPr>
              <a:t>वैशिष्ट्ये</a:t>
            </a:r>
            <a:endParaRPr lang="en-US" sz="4000" b="1" dirty="0">
              <a:solidFill>
                <a:srgbClr val="7030A0"/>
              </a:solidFill>
            </a:endParaRPr>
          </a:p>
          <a:p>
            <a:endParaRPr lang="en-US" sz="2800" b="1" dirty="0">
              <a:solidFill>
                <a:srgbClr val="7030A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संघटन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व्यक्तींचा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समूह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असतो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संघटन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व्यक्ती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समूहाची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जबाबदारी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निश्चित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करते</a:t>
            </a:r>
            <a:endParaRPr lang="en-US" sz="2800" b="1" dirty="0">
              <a:solidFill>
                <a:schemeClr val="accent5">
                  <a:lumMod val="50000"/>
                </a:schemeClr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सामान्य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उद्देशाच्या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पूर्ततेसाठी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निर्मिती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संघटन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क्रियात्मक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संकल्पना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आहे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संघटन</a:t>
            </a:r>
            <a:r>
              <a:rPr lang="en-US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व्यवस्थापनातील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महत्त्वाची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यंत्रणा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आहे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संघटनेमुळे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प्रत्येक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कर्मचाऱ्यांचे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स्थान</a:t>
            </a:r>
            <a:r>
              <a:rPr lang="en-GB" sz="2800" b="1" dirty="0">
                <a:solidFill>
                  <a:srgbClr val="002060"/>
                </a:solidFill>
              </a:rPr>
              <a:t> व </a:t>
            </a:r>
            <a:r>
              <a:rPr lang="en-GB" sz="2800" b="1" dirty="0" err="1">
                <a:solidFill>
                  <a:srgbClr val="002060"/>
                </a:solidFill>
              </a:rPr>
              <a:t>जबाबदारी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निश्चित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होते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संघटनेमुळे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व्यवसायातील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प्रयत्नांना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ठराविक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दिशा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प्राप्त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होते</a:t>
            </a:r>
            <a:endParaRPr lang="en-US" sz="2800" b="1" dirty="0">
              <a:solidFill>
                <a:srgbClr val="00206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GB" sz="2800" b="1" dirty="0" err="1">
                <a:solidFill>
                  <a:srgbClr val="002060"/>
                </a:solidFill>
              </a:rPr>
              <a:t>संघटनेमुळे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अधिकाऱ्यांचे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कार्यक्षेत्र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निश्चित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केले</a:t>
            </a:r>
            <a:r>
              <a:rPr lang="en-GB" sz="2800" b="1" dirty="0">
                <a:solidFill>
                  <a:srgbClr val="002060"/>
                </a:solidFill>
              </a:rPr>
              <a:t> </a:t>
            </a:r>
            <a:r>
              <a:rPr lang="en-GB" sz="2800" b="1" dirty="0" err="1">
                <a:solidFill>
                  <a:srgbClr val="002060"/>
                </a:solidFill>
              </a:rPr>
              <a:t>जाते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028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22</cp:revision>
  <dcterms:created xsi:type="dcterms:W3CDTF">2015-05-11T22:30:45Z</dcterms:created>
  <dcterms:modified xsi:type="dcterms:W3CDTF">2023-10-07T15:16:34Z</dcterms:modified>
</cp:coreProperties>
</file>