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6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12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6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1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8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6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1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8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3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C2728-AB27-41FD-BB3E-9C62BA3A9441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B0CF5-CDD5-4F50-8CE8-C3C36AF7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97680" y="0"/>
            <a:ext cx="7894320" cy="6858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SHIVAJI UNIVERSITY, KOLHAPUR</a:t>
            </a:r>
            <a:b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PART III, ENGLISH SPECIAL</a:t>
            </a:r>
            <a:b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POETRY (CBCS)</a:t>
            </a:r>
            <a:b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 V (Paper VIII) (DSE-E12)</a:t>
            </a:r>
            <a:b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 VI ( Paper XIII) (DSE- E137)</a:t>
            </a:r>
            <a:b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Mrs.Snehal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Rajendra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Prabhune</a:t>
            </a:r>
            <a:b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 and Head, Dept. of English,</a:t>
            </a:r>
            <a:b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Mahila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Mahavidyalaya,Karad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01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67200" y="152400"/>
            <a:ext cx="7924800" cy="1538289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67200" y="1690688"/>
            <a:ext cx="7924800" cy="51673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trace the development of poetry in English from the days of Shakespeare to the contemporary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appreciate and analyze the poems properly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get a fairly comprehensive view of the western and eastern poetic tradition and to relate it to various literary movements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get an insight into poetry and be able to make a lively and interesting reading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86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9111" y="0"/>
            <a:ext cx="7862889" cy="101441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 V (Paper VIII) (DSE-E12)</a:t>
            </a:r>
            <a:b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MODULES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9111" y="1014413"/>
            <a:ext cx="7862889" cy="58435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Topics for background reading: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Elizabethan Poetry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2.Metaphysical Poetry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Romantic Poetry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Selections from Elizabethan Poetry: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Sweet Warrior(Sonnet 57)- Edmund Spenser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Sonnet to the Moon- Sir Philip Sidney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Full Many a Glorious Morning- William Shakespeare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Selections from Metaphysical Poetry: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The Rising Sun –John Donne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The Retreat- Henry Vaughan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The Collar- George Herbert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32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1" y="0"/>
            <a:ext cx="7905750" cy="140017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Modules  continued…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1" y="1400175"/>
            <a:ext cx="7905748" cy="54578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Selections from Romantic Poetry: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My Heart Leaps Up- William Wordsworth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The Rime of the Ancient Mariner- S.T. Coleridge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Ozymandias- P. B. Shelley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When We Two Parted- Lord Byron 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556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062" y="1"/>
            <a:ext cx="7881938" cy="150495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Sem. VI (Paper XIII) (DSE- E137)</a:t>
            </a:r>
            <a:b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MODULES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062" y="1504951"/>
            <a:ext cx="7881938" cy="52101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Topics for background reading: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Victorian Poetry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Modern English poetry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Modern Indian English Poetry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VI. Selections from Victorian Poetry:	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The Lady of Shallot- Alfred Lord Tennyson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My Last Duchess- Robert Browning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Love Came Down at Christmas- Christina Rossetti </a:t>
            </a:r>
          </a:p>
        </p:txBody>
      </p:sp>
    </p:spTree>
    <p:extLst>
      <p:ext uri="{BB962C8B-B14F-4D97-AF65-F5344CB8AC3E}">
        <p14:creationId xmlns:p14="http://schemas.microsoft.com/office/powerpoint/2010/main" val="146349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0" y="1"/>
            <a:ext cx="7905750" cy="108585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MODULES Continued…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785813"/>
            <a:ext cx="7905750" cy="60721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VII. Selections from Modern English Poetry: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No Second Troy- W. B. Yeats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The Hollow Men- T. S. Eliot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Tonight I can Write- Pablo Neruda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VIII. Selections from Modern Indian </a:t>
            </a:r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Poetry: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1.The Professor- Nissim Ezekiel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 Hot Noon in Malabar- Kamala Das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 River- A.K. Ramanujan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A Kind of Happiness- Jayanta Mahapatra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91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93</TotalTime>
  <Words>121</Words>
  <Application>Microsoft Office PowerPoint</Application>
  <PresentationFormat>Widescreen</PresentationFormat>
  <Paragraphs>45</Paragraphs>
  <Slides>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SHIVAJI UNIVERSITY, KOLHAPUR BA PART III, ENGLISH SPECIAL ENGLISH POETRY (CBCS)  Semester V (Paper VIII) (DSE-E12) Semester VI ( Paper XIII) (DSE- E137)    Dr. Mrs.Snehal Rajendra Prabhune Associate Professor and Head, Dept. of English, Mahila Mahavidyalaya,Karad </vt:lpstr>
      <vt:lpstr>OBJECTIVES</vt:lpstr>
      <vt:lpstr>Semester V (Paper VIII) (DSE-E12) MODULES</vt:lpstr>
      <vt:lpstr>Modules  continued…</vt:lpstr>
      <vt:lpstr>Sem. VI (Paper XIII) (DSE- E137) MODULES</vt:lpstr>
      <vt:lpstr>MODULES Continued…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Snehal Prabhune</dc:creator>
  <cp:lastModifiedBy>Snehal Prabhune</cp:lastModifiedBy>
  <cp:revision>8</cp:revision>
  <dcterms:created xsi:type="dcterms:W3CDTF">2020-09-08T10:05:50Z</dcterms:created>
  <dcterms:modified xsi:type="dcterms:W3CDTF">2020-09-08T12:40:38Z</dcterms:modified>
</cp:coreProperties>
</file>