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4" r:id="rId4"/>
    <p:sldId id="265" r:id="rId5"/>
    <p:sldId id="258" r:id="rId6"/>
    <p:sldId id="266" r:id="rId7"/>
    <p:sldId id="267" r:id="rId8"/>
    <p:sldId id="259" r:id="rId9"/>
    <p:sldId id="268" r:id="rId10"/>
    <p:sldId id="260" r:id="rId11"/>
    <p:sldId id="269" r:id="rId12"/>
    <p:sldId id="261" r:id="rId13"/>
    <p:sldId id="270" r:id="rId14"/>
    <p:sldId id="262" r:id="rId15"/>
    <p:sldId id="271" r:id="rId16"/>
    <p:sldId id="263" r:id="rId17"/>
    <p:sldId id="272" r:id="rId18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55DFF-62BE-44E7-AB5D-13DFBDA6A534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BC859-2930-4CB1-9B23-4422C60039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911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BC859-2930-4CB1-9B23-4422C60039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50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BC859-2930-4CB1-9B23-4422C60039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51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B209-80E8-4433-AC12-7B232EF11151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363EF-D5A6-46F2-A768-F2BAE0D92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27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B209-80E8-4433-AC12-7B232EF11151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363EF-D5A6-46F2-A768-F2BAE0D92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449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B209-80E8-4433-AC12-7B232EF11151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363EF-D5A6-46F2-A768-F2BAE0D92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1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B209-80E8-4433-AC12-7B232EF11151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363EF-D5A6-46F2-A768-F2BAE0D92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03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B209-80E8-4433-AC12-7B232EF11151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363EF-D5A6-46F2-A768-F2BAE0D92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771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B209-80E8-4433-AC12-7B232EF11151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363EF-D5A6-46F2-A768-F2BAE0D92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60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B209-80E8-4433-AC12-7B232EF11151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363EF-D5A6-46F2-A768-F2BAE0D92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04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B209-80E8-4433-AC12-7B232EF11151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363EF-D5A6-46F2-A768-F2BAE0D92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89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B209-80E8-4433-AC12-7B232EF11151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363EF-D5A6-46F2-A768-F2BAE0D92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611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B209-80E8-4433-AC12-7B232EF11151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363EF-D5A6-46F2-A768-F2BAE0D92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83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FB209-80E8-4433-AC12-7B232EF11151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363EF-D5A6-46F2-A768-F2BAE0D92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040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FB209-80E8-4433-AC12-7B232EF11151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363EF-D5A6-46F2-A768-F2BAE0D920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212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1"/>
            <a:ext cx="7772400" cy="5029199"/>
          </a:xfrm>
          <a:ln w="381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B.A. II Home Science</a:t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>Semester IV</a:t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3600" dirty="0" smtClean="0"/>
              <a:t>Paper VI</a:t>
            </a:r>
            <a:br>
              <a:rPr lang="en-US" sz="3600" dirty="0" smtClean="0"/>
            </a:br>
            <a:r>
              <a:rPr lang="en-US" sz="3600" dirty="0" smtClean="0">
                <a:solidFill>
                  <a:srgbClr val="002060"/>
                </a:solidFill>
              </a:rPr>
              <a:t>Introduction to Human Development</a:t>
            </a:r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Practical</a:t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sz="6600" dirty="0">
              <a:solidFill>
                <a:srgbClr val="6600CC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28801" y="3963650"/>
            <a:ext cx="5638799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smtClean="0">
                <a:ln w="11430"/>
                <a:solidFill>
                  <a:srgbClr val="00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PAINTING</a:t>
            </a:r>
            <a:endParaRPr lang="en-US" sz="8800" b="1" cap="none" spc="0" dirty="0">
              <a:ln w="11430"/>
              <a:solidFill>
                <a:srgbClr val="00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8165" y="5791200"/>
            <a:ext cx="586563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Presented 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by      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Dr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Ila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Jogi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164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4800600" cy="1173162"/>
          </a:xfrm>
          <a:ln w="28575">
            <a:solidFill>
              <a:srgbClr val="0070C0"/>
            </a:solidFill>
          </a:ln>
        </p:spPr>
        <p:txBody>
          <a:bodyPr/>
          <a:lstStyle/>
          <a:p>
            <a:r>
              <a:rPr lang="mr-IN" b="1" dirty="0" smtClean="0">
                <a:solidFill>
                  <a:srgbClr val="FF0000"/>
                </a:solidFill>
              </a:rPr>
              <a:t>PAINTING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mr-IN" dirty="0" smtClean="0">
                <a:solidFill>
                  <a:srgbClr val="FF0000"/>
                </a:solidFill>
              </a:rPr>
              <a:t>4. STENCIL PAINTING स्टेन्सिल पेंटिंग</a:t>
            </a:r>
          </a:p>
          <a:p>
            <a:r>
              <a:rPr lang="mr-IN" dirty="0" smtClean="0">
                <a:solidFill>
                  <a:srgbClr val="0070C0"/>
                </a:solidFill>
              </a:rPr>
              <a:t>साहित्य – कागद. रंग. ब्रश, स्टेन्सिल</a:t>
            </a:r>
          </a:p>
          <a:p>
            <a:r>
              <a:rPr lang="mr-IN" dirty="0" smtClean="0">
                <a:solidFill>
                  <a:srgbClr val="0070C0"/>
                </a:solidFill>
              </a:rPr>
              <a:t>कृती – स्टेन्सिल अथवा डिझाईनचे कट आकार तयार करा. कोऱ्या कागदावर ते ठेवा. जुने टूथ ब्रश रंगामध्ये बुडवा व आपल्याला हवे तसे परिणाम मिळविण्यासाठी स्प्रे करा. त्यासाठी स्पंजचाही वापर करा.</a:t>
            </a:r>
          </a:p>
          <a:p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744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4" y="280987"/>
            <a:ext cx="3324225" cy="33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"/>
            <a:ext cx="4038600" cy="388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33400"/>
            <a:ext cx="2409825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552824"/>
            <a:ext cx="4472583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00400"/>
            <a:ext cx="36576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5209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877608"/>
            <a:ext cx="3324225" cy="184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  <a:ln w="28575">
            <a:solidFill>
              <a:srgbClr val="0070C0"/>
            </a:solidFill>
          </a:ln>
        </p:spPr>
        <p:txBody>
          <a:bodyPr/>
          <a:lstStyle/>
          <a:p>
            <a:r>
              <a:rPr lang="mr-IN" b="1" dirty="0" smtClean="0">
                <a:solidFill>
                  <a:srgbClr val="FF0000"/>
                </a:solidFill>
              </a:rPr>
              <a:t>THREAD/STRING PAINTING दोऱ्याचे पेंटिंग</a:t>
            </a:r>
          </a:p>
          <a:p>
            <a:r>
              <a:rPr lang="mr-IN" dirty="0" smtClean="0">
                <a:solidFill>
                  <a:srgbClr val="0070C0"/>
                </a:solidFill>
              </a:rPr>
              <a:t>साहित्य – कागद, रंग, दोरा, वाटी</a:t>
            </a:r>
          </a:p>
          <a:p>
            <a:r>
              <a:rPr lang="mr-IN" dirty="0" smtClean="0">
                <a:solidFill>
                  <a:srgbClr val="0070C0"/>
                </a:solidFill>
              </a:rPr>
              <a:t>कृती – दोरा वेगवेगळ्या रंगामध्ये बुधवा व कोऱ्या कागदावर ठेवा. त्यावर कागदाची घडी घाला व हळूच ओढ. नंतर ते उघडा व वाळू द्या.</a:t>
            </a:r>
          </a:p>
          <a:p>
            <a:endParaRPr lang="en-US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47197"/>
            <a:ext cx="3390166" cy="2370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775" y="4590164"/>
            <a:ext cx="2914650" cy="2313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0421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4704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488543"/>
            <a:ext cx="3984101" cy="223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279" y="0"/>
            <a:ext cx="4334721" cy="428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3135086"/>
            <a:ext cx="4114800" cy="326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2040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  <a:ln w="28575">
            <a:solidFill>
              <a:srgbClr val="0070C0"/>
            </a:solidFill>
          </a:ln>
        </p:spPr>
        <p:txBody>
          <a:bodyPr/>
          <a:lstStyle/>
          <a:p>
            <a:r>
              <a:rPr lang="mr-IN" sz="4000" b="1" dirty="0" smtClean="0">
                <a:solidFill>
                  <a:srgbClr val="FF0000"/>
                </a:solidFill>
              </a:rPr>
              <a:t>6. BLOT PAINTING ठिपक्याचे पेंटिंग</a:t>
            </a:r>
          </a:p>
          <a:p>
            <a:r>
              <a:rPr lang="mr-IN" dirty="0" smtClean="0">
                <a:solidFill>
                  <a:srgbClr val="0070C0"/>
                </a:solidFill>
              </a:rPr>
              <a:t>साहित्य – कागद, दात रंग, ब्रश</a:t>
            </a:r>
          </a:p>
          <a:p>
            <a:r>
              <a:rPr lang="mr-IN" dirty="0" smtClean="0">
                <a:solidFill>
                  <a:srgbClr val="0070C0"/>
                </a:solidFill>
              </a:rPr>
              <a:t>कृती – पेपरची निम्मी घडी करा. घडी केलेल्या भागात म्हणजे मध्यात रंगाचे थेंब टाका. आता परत घडी घाला व कागद दाबा व 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mr-IN" dirty="0" smtClean="0">
                <a:solidFill>
                  <a:srgbClr val="0070C0"/>
                </a:solidFill>
              </a:rPr>
              <a:t>हळूच पसरवा. 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mr-IN" dirty="0" smtClean="0">
                <a:solidFill>
                  <a:srgbClr val="0070C0"/>
                </a:solidFill>
              </a:rPr>
              <a:t>त्यामुळे छान आकार 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mr-IN" dirty="0" smtClean="0">
                <a:solidFill>
                  <a:srgbClr val="0070C0"/>
                </a:solidFill>
              </a:rPr>
              <a:t>प्राप्त होईल.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04238"/>
            <a:ext cx="44577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8916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5200"/>
            <a:ext cx="4598082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28575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8600"/>
            <a:ext cx="28575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28600"/>
            <a:ext cx="28575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475630"/>
            <a:ext cx="3951408" cy="3003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90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525" y="143019"/>
            <a:ext cx="8229600" cy="4525963"/>
          </a:xfrm>
          <a:ln w="28575"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mr-IN" sz="4000" b="1" dirty="0" smtClean="0">
                <a:solidFill>
                  <a:srgbClr val="FF0000"/>
                </a:solidFill>
              </a:rPr>
              <a:t>7. SPLATTER PAINTING स्प्लेटर पेंटिंग</a:t>
            </a:r>
          </a:p>
          <a:p>
            <a:r>
              <a:rPr lang="mr-IN" dirty="0" smtClean="0">
                <a:solidFill>
                  <a:srgbClr val="0070C0"/>
                </a:solidFill>
              </a:rPr>
              <a:t>साहित्य – कागद, रंग, वाटी</a:t>
            </a:r>
          </a:p>
          <a:p>
            <a:r>
              <a:rPr lang="mr-IN" dirty="0" smtClean="0">
                <a:solidFill>
                  <a:srgbClr val="0070C0"/>
                </a:solidFill>
              </a:rPr>
              <a:t>कृती – रंगात ब्रश बुडवा व कागदाच्या पृष्ठभागावर ब्रशने रंग उडवा. हे करीत असतांना मलांनी एप्रन वापरावा. कागदाखाली वर्तमान पत्रे ठेवावी.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mr-IN" dirty="0" smtClean="0">
                <a:solidFill>
                  <a:srgbClr val="0070C0"/>
                </a:solidFill>
              </a:rPr>
              <a:t>जेणेकरून आजूबाजूचा  खराब होणार नाही.</a:t>
            </a:r>
            <a:endParaRPr lang="en-US" dirty="0" smtClean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62400"/>
            <a:ext cx="44958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664424"/>
            <a:ext cx="3962400" cy="311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8130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381000"/>
            <a:ext cx="4038600" cy="26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80999"/>
            <a:ext cx="2567702" cy="26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293423"/>
            <a:ext cx="2628007" cy="2935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76600"/>
            <a:ext cx="3111628" cy="2952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690" y="3293424"/>
            <a:ext cx="2776537" cy="293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102" y="436728"/>
            <a:ext cx="2143125" cy="2616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6457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391400" cy="1371600"/>
          </a:xfrm>
          <a:ln w="2857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Practical -1 Creative Activity</a:t>
            </a:r>
            <a:br>
              <a:rPr lang="en-US" dirty="0" smtClean="0"/>
            </a:br>
            <a:r>
              <a:rPr lang="mr-IN" dirty="0" smtClean="0"/>
              <a:t>सृजनशील कृती-</a:t>
            </a:r>
            <a:r>
              <a:rPr lang="en-US" b="1" dirty="0" smtClean="0">
                <a:solidFill>
                  <a:srgbClr val="FF0000"/>
                </a:solidFill>
              </a:rPr>
              <a:t>PAINTING</a:t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76400"/>
            <a:ext cx="8229600" cy="4948740"/>
          </a:xfrm>
          <a:ln w="28575">
            <a:solidFill>
              <a:srgbClr val="002060"/>
            </a:solidFill>
          </a:ln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1. BRUSH PAINTING </a:t>
            </a:r>
            <a:r>
              <a:rPr lang="mr-IN" sz="3600" b="1" dirty="0" smtClean="0">
                <a:solidFill>
                  <a:srgbClr val="FF0000"/>
                </a:solidFill>
              </a:rPr>
              <a:t>ब्रश पेंटिंग</a:t>
            </a:r>
          </a:p>
          <a:p>
            <a:pPr marL="0" indent="0">
              <a:buNone/>
            </a:pPr>
            <a:r>
              <a:rPr lang="mr-IN" dirty="0" smtClean="0">
                <a:solidFill>
                  <a:srgbClr val="0070C0"/>
                </a:solidFill>
              </a:rPr>
              <a:t>साहित्य – कागद, रंग, ब्रश, पाणी, वाटी</a:t>
            </a:r>
          </a:p>
          <a:p>
            <a:pPr marL="0" indent="0">
              <a:buNone/>
            </a:pPr>
            <a:r>
              <a:rPr lang="mr-IN" dirty="0" smtClean="0">
                <a:solidFill>
                  <a:srgbClr val="0070C0"/>
                </a:solidFill>
              </a:rPr>
              <a:t>कृती – एखादे डिझाईन काढून </a:t>
            </a:r>
            <a:endParaRPr lang="en-US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mr-IN" dirty="0" smtClean="0">
                <a:solidFill>
                  <a:srgbClr val="0070C0"/>
                </a:solidFill>
              </a:rPr>
              <a:t>ब्रशने रंगकाम करा.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048000"/>
            <a:ext cx="3353472" cy="357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131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76200"/>
            <a:ext cx="3998913" cy="3574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77427"/>
            <a:ext cx="3505200" cy="692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840" y="3804978"/>
            <a:ext cx="4572000" cy="3046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966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43434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291" y="331198"/>
            <a:ext cx="4191000" cy="2795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3500378"/>
            <a:ext cx="4686300" cy="3111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273500"/>
            <a:ext cx="2466109" cy="3565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9305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4114800" cy="792162"/>
          </a:xfrm>
          <a:ln w="28575">
            <a:solidFill>
              <a:srgbClr val="0070C0"/>
            </a:solidFill>
          </a:ln>
        </p:spPr>
        <p:txBody>
          <a:bodyPr/>
          <a:lstStyle/>
          <a:p>
            <a:r>
              <a:rPr lang="mr-IN" b="1" dirty="0" smtClean="0">
                <a:solidFill>
                  <a:srgbClr val="FF0000"/>
                </a:solidFill>
              </a:rPr>
              <a:t>PAINTING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229600" cy="4525963"/>
          </a:xfrm>
          <a:ln w="28575">
            <a:solidFill>
              <a:srgbClr val="0070C0"/>
            </a:solidFill>
          </a:ln>
        </p:spPr>
        <p:txBody>
          <a:bodyPr/>
          <a:lstStyle/>
          <a:p>
            <a:r>
              <a:rPr lang="mr-IN" dirty="0" smtClean="0">
                <a:solidFill>
                  <a:srgbClr val="FF0000"/>
                </a:solidFill>
              </a:rPr>
              <a:t>2. FINGER PAINTING बोटाचे पेंटिंग</a:t>
            </a:r>
          </a:p>
          <a:p>
            <a:r>
              <a:rPr lang="mr-IN" dirty="0" smtClean="0">
                <a:solidFill>
                  <a:srgbClr val="0070C0"/>
                </a:solidFill>
              </a:rPr>
              <a:t>साहित्य – कागद, रंग, वाटी</a:t>
            </a:r>
          </a:p>
          <a:p>
            <a:r>
              <a:rPr lang="mr-IN" dirty="0" smtClean="0">
                <a:solidFill>
                  <a:srgbClr val="0070C0"/>
                </a:solidFill>
              </a:rPr>
              <a:t>कृती – कागदावर रंग पसरवाव नंतर बोटाच्या सहाय्याने डिझाईन तयार करा अथवा बोटे रंगात बुडवून डिझाईनतयार करा. स्टार्च पावडर उकळून पातळ करा व त्यात रंग टाका. रंग देण्याकरिता किंवा कागदावर पसरविण्याकरिता याचा उपयोग होऊ शकतो.</a:t>
            </a:r>
          </a:p>
          <a:p>
            <a:pPr marL="0" indent="0">
              <a:buNone/>
            </a:pPr>
            <a:endParaRPr lang="mr-IN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203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2"/>
            <a:ext cx="5973745" cy="335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358592"/>
            <a:ext cx="7010400" cy="3499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660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8" y="0"/>
            <a:ext cx="6098977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3144982"/>
            <a:ext cx="6505575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6371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4648200" cy="944562"/>
          </a:xfrm>
          <a:ln w="28575">
            <a:solidFill>
              <a:srgbClr val="0070C0"/>
            </a:solidFill>
          </a:ln>
        </p:spPr>
        <p:txBody>
          <a:bodyPr/>
          <a:lstStyle/>
          <a:p>
            <a:r>
              <a:rPr lang="mr-IN" b="1" dirty="0" smtClean="0">
                <a:solidFill>
                  <a:srgbClr val="FF0000"/>
                </a:solidFill>
              </a:rPr>
              <a:t>PAINTING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mr-IN" sz="4000" b="1" dirty="0" smtClean="0">
                <a:solidFill>
                  <a:srgbClr val="FF0000"/>
                </a:solidFill>
              </a:rPr>
              <a:t>3. BLOW PAINTING फुंकरीचे रंगकाम</a:t>
            </a:r>
          </a:p>
          <a:p>
            <a:r>
              <a:rPr lang="mr-IN" dirty="0" smtClean="0">
                <a:solidFill>
                  <a:srgbClr val="0070C0"/>
                </a:solidFill>
              </a:rPr>
              <a:t>साहित्य – कागद, रंग, स्ट्रो </a:t>
            </a:r>
          </a:p>
          <a:p>
            <a:r>
              <a:rPr lang="mr-IN" dirty="0" smtClean="0">
                <a:solidFill>
                  <a:srgbClr val="0070C0"/>
                </a:solidFill>
              </a:rPr>
              <a:t>कृती – पेपरवर रंगाचे काही थेंब टाका व त्यास फुंकर मारा. म्हणजे त्यास विविध परिणाम येतील व सुंदर चित्र तयार होईल.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776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3429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2400"/>
            <a:ext cx="2286000" cy="336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33800"/>
            <a:ext cx="4017819" cy="3013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2400"/>
            <a:ext cx="2286000" cy="337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215" y="3790732"/>
            <a:ext cx="4369185" cy="283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1179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308</Words>
  <Application>Microsoft Office PowerPoint</Application>
  <PresentationFormat>On-screen Show (4:3)</PresentationFormat>
  <Paragraphs>34</Paragraphs>
  <Slides>17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B.A. II Home Science Semester IV Paper VI Introduction to Human Development Practical </vt:lpstr>
      <vt:lpstr> Practical -1 Creative Activity सृजनशील कृती-PAINTING </vt:lpstr>
      <vt:lpstr>PowerPoint Presentation</vt:lpstr>
      <vt:lpstr>PowerPoint Presentation</vt:lpstr>
      <vt:lpstr>PAINTING</vt:lpstr>
      <vt:lpstr>PowerPoint Presentation</vt:lpstr>
      <vt:lpstr>PowerPoint Presentation</vt:lpstr>
      <vt:lpstr>PAINTING</vt:lpstr>
      <vt:lpstr>PowerPoint Presentation</vt:lpstr>
      <vt:lpstr>PAINTING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B.A. II Home Science Semester IV Paper VI Introduction to Human Development Practical</dc:title>
  <dc:creator>Admin</dc:creator>
  <cp:lastModifiedBy>Admin</cp:lastModifiedBy>
  <cp:revision>22</cp:revision>
  <cp:lastPrinted>2021-08-17T11:17:30Z</cp:lastPrinted>
  <dcterms:created xsi:type="dcterms:W3CDTF">2021-06-14T12:06:04Z</dcterms:created>
  <dcterms:modified xsi:type="dcterms:W3CDTF">2021-08-17T11:21:30Z</dcterms:modified>
</cp:coreProperties>
</file>