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D3B6-5B8A-41C2-891D-4936ADBA9E0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CC58-5C70-4F69-9882-AACC3514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6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D3B6-5B8A-41C2-891D-4936ADBA9E0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CC58-5C70-4F69-9882-AACC3514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9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D3B6-5B8A-41C2-891D-4936ADBA9E0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CC58-5C70-4F69-9882-AACC3514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2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D3B6-5B8A-41C2-891D-4936ADBA9E0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CC58-5C70-4F69-9882-AACC3514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9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D3B6-5B8A-41C2-891D-4936ADBA9E0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CC58-5C70-4F69-9882-AACC3514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6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D3B6-5B8A-41C2-891D-4936ADBA9E0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CC58-5C70-4F69-9882-AACC3514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5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D3B6-5B8A-41C2-891D-4936ADBA9E0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CC58-5C70-4F69-9882-AACC3514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3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D3B6-5B8A-41C2-891D-4936ADBA9E0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CC58-5C70-4F69-9882-AACC3514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D3B6-5B8A-41C2-891D-4936ADBA9E0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CC58-5C70-4F69-9882-AACC3514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6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D3B6-5B8A-41C2-891D-4936ADBA9E0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CC58-5C70-4F69-9882-AACC3514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4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D3B6-5B8A-41C2-891D-4936ADBA9E0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CC58-5C70-4F69-9882-AACC3514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8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1D3B6-5B8A-41C2-891D-4936ADBA9E0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5CC58-5C70-4F69-9882-AACC3514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6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2457450"/>
          </a:xfrm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Mahila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ahavidyalaya</a:t>
            </a:r>
            <a:r>
              <a:rPr lang="en-US" dirty="0" smtClean="0"/>
              <a:t>, </a:t>
            </a:r>
            <a:r>
              <a:rPr lang="en-US" dirty="0" err="1" smtClean="0"/>
              <a:t>Karad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B.A. II Home Science</a:t>
            </a:r>
            <a:br>
              <a:rPr lang="en-US" dirty="0" smtClean="0"/>
            </a:br>
            <a:r>
              <a:rPr lang="en-US" dirty="0" smtClean="0"/>
              <a:t>Semester -III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Module I: Elements of Art</a:t>
            </a:r>
          </a:p>
          <a:p>
            <a:r>
              <a:rPr lang="mr-IN" dirty="0" smtClean="0">
                <a:solidFill>
                  <a:schemeClr val="tx1"/>
                </a:solidFill>
              </a:rPr>
              <a:t>कलेचे </a:t>
            </a:r>
            <a:r>
              <a:rPr lang="mr-IN" dirty="0" smtClean="0">
                <a:solidFill>
                  <a:schemeClr val="tx1"/>
                </a:solidFill>
              </a:rPr>
              <a:t>घटक</a:t>
            </a:r>
            <a:r>
              <a:rPr lang="en-US" smtClean="0">
                <a:solidFill>
                  <a:schemeClr val="tx1"/>
                </a:solidFill>
              </a:rPr>
              <a:t>-    </a:t>
            </a:r>
            <a:r>
              <a:rPr lang="mr-IN" smtClean="0">
                <a:solidFill>
                  <a:schemeClr val="tx1"/>
                </a:solidFill>
              </a:rPr>
              <a:t>रेषा </a:t>
            </a:r>
            <a:r>
              <a:rPr lang="mr-IN" dirty="0">
                <a:solidFill>
                  <a:schemeClr val="tx1"/>
                </a:solidFill>
              </a:rPr>
              <a:t>(Line)</a:t>
            </a:r>
            <a:r>
              <a:rPr lang="mr-IN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2438400" cy="337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88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800600" cy="1143000"/>
          </a:xfrm>
        </p:spPr>
        <p:txBody>
          <a:bodyPr/>
          <a:lstStyle/>
          <a:p>
            <a:r>
              <a:rPr lang="mr-IN" dirty="0" smtClean="0"/>
              <a:t>रेषा (Line)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800600" cy="4525963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mr-IN" dirty="0" smtClean="0"/>
              <a:t>गृह सजावटीचा महत्त्वाचा घटक </a:t>
            </a:r>
          </a:p>
          <a:p>
            <a:r>
              <a:rPr lang="mr-IN" dirty="0" smtClean="0"/>
              <a:t>अनेक बिंदू /ठिपके एकमेकास जोडून रेषा तयार केली जाते.</a:t>
            </a:r>
          </a:p>
          <a:p>
            <a:r>
              <a:rPr lang="mr-IN" dirty="0" smtClean="0"/>
              <a:t>रेषाचे प्रकार –उभ्या, आडव्या, तिरप्या, वक्र, बारीक व जाड रेषा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1"/>
            <a:ext cx="396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3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74638"/>
            <a:ext cx="5181600" cy="1143000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mr-IN" dirty="0" smtClean="0"/>
              <a:t>उभ्या रेषा (Vertical Lines)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5181600" cy="4525963"/>
          </a:xfrm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r>
              <a:rPr lang="mr-IN" dirty="0" smtClean="0"/>
              <a:t>उभ्या रेषांमुळे घरातील वस्तूंची, भिंतीची उंची वाढल्याचा भास निर्माण होतो.</a:t>
            </a:r>
          </a:p>
          <a:p>
            <a:r>
              <a:rPr lang="mr-IN" dirty="0" smtClean="0"/>
              <a:t>उभ्या रेषा क्रियाशीलता, रुबाब, उत्साह, चैतन्य दर्शवितात.</a:t>
            </a:r>
          </a:p>
          <a:p>
            <a:r>
              <a:rPr lang="mr-IN" dirty="0" smtClean="0"/>
              <a:t>मनुष्य जेव्हा उभा असतो त्यावेळी तो क्रियाशील असतो.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09700"/>
            <a:ext cx="1600200" cy="240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6260068"/>
            <a:ext cx="7696200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You tube Link: https</a:t>
            </a:r>
            <a:r>
              <a:rPr lang="en-US" dirty="0"/>
              <a:t>://www.youtube.com/watch?v=WTnnHYDco9g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00714"/>
            <a:ext cx="27432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50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74638"/>
            <a:ext cx="5105400" cy="11430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mr-IN" dirty="0" smtClean="0"/>
              <a:t>उभ्या रेषा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00200"/>
            <a:ext cx="5105400" cy="4525963"/>
          </a:xfrm>
          <a:ln>
            <a:solidFill>
              <a:srgbClr val="0070C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mr-IN" dirty="0" smtClean="0"/>
              <a:t>कमी उंच वस्तू उभ्या रेषांमुळे अधिक उंच भासते.</a:t>
            </a:r>
          </a:p>
          <a:p>
            <a:r>
              <a:rPr lang="mr-IN" dirty="0" smtClean="0"/>
              <a:t>उदा. कमी उंचीच्या खिडकीला /दाराला उभ्या रेषांचे, उभ्या पट्ट्यांचे, डिझाइनचे पडदे लावले तर ती खिडकी किंवा दर अधिक उंचीची भासते व खोलीच्या उंची मध्ये भर पडल्यासारखे वाटते. </a:t>
            </a:r>
          </a:p>
          <a:p>
            <a:r>
              <a:rPr lang="mr-IN" dirty="0" smtClean="0"/>
              <a:t>उभ्या रेषा मनुष्याच्या  क्रियाशील अवस्थेतील साधर्म्य दर्शवितात.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0" y="2590800"/>
            <a:ext cx="3593670" cy="170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6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74638"/>
            <a:ext cx="5410200" cy="1143000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mr-IN" sz="3200" dirty="0" smtClean="0"/>
              <a:t>आडव्या रेषा (Horizontal Lines)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874837"/>
            <a:ext cx="5562600" cy="4525963"/>
          </a:xfrm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mr-IN" dirty="0" smtClean="0"/>
              <a:t>आरामाची स्थिती दर्शवितात.</a:t>
            </a:r>
          </a:p>
          <a:p>
            <a:r>
              <a:rPr lang="mr-IN" dirty="0" smtClean="0"/>
              <a:t>मनुष्य जेव्हा आडवा होतो तेव्हा तो झोपलेला किंवा विश्रांती घेत असतो.</a:t>
            </a:r>
          </a:p>
          <a:p>
            <a:r>
              <a:rPr lang="mr-IN" dirty="0" smtClean="0"/>
              <a:t>आडव्या रेषा स्थिरता, शांतता असे भास दर्शवितात.</a:t>
            </a:r>
          </a:p>
          <a:p>
            <a:r>
              <a:rPr lang="mr-IN" dirty="0" smtClean="0"/>
              <a:t>एखाद्या स्थिर, शांत तलावाप्रमाणे त्या शांत असतात.</a:t>
            </a:r>
          </a:p>
          <a:p>
            <a:r>
              <a:rPr lang="mr-IN" dirty="0" smtClean="0"/>
              <a:t>रुंदी वाढल्याचा आभास निर्माण होतो. </a:t>
            </a:r>
          </a:p>
          <a:p>
            <a:r>
              <a:rPr lang="mr-IN" dirty="0" smtClean="0"/>
              <a:t>सोफा, दिवाण- लांब व आडवे असल्याने स्थिर व शांत भासतात.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2743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" y="4800600"/>
            <a:ext cx="2643187" cy="175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69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74638"/>
            <a:ext cx="4800600" cy="1143000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mr-IN" dirty="0" smtClean="0"/>
              <a:t>तिरप्या रेषा (Diagonal Lines)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600200"/>
            <a:ext cx="3886200" cy="4525963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mr-IN" dirty="0" smtClean="0"/>
              <a:t>तिरप्या रेषा  क्रियाशीलता, अस्थिरता, हालचाल, गती, जोर दर्शविते.</a:t>
            </a:r>
          </a:p>
          <a:p>
            <a:r>
              <a:rPr lang="mr-IN" dirty="0" smtClean="0"/>
              <a:t>मनुष्य जेव्हा तीव्र गतीने चालतो/ वस्तू ढकलतो त्यावेळी त्याची स्थिती तिरकी/तिरपी असते.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2" y="2045855"/>
            <a:ext cx="3103418" cy="20689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91802"/>
            <a:ext cx="4122034" cy="231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18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4876800" cy="1143000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mr-IN" dirty="0" smtClean="0"/>
              <a:t>वक्र रेषा (Curved Lines)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4876800" cy="4525963"/>
          </a:xfrm>
          <a:ln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mr-IN" dirty="0" smtClean="0"/>
              <a:t>वक्राकार रेषांपासून वर्तुळाकृती आकार तयार होतात.</a:t>
            </a:r>
          </a:p>
          <a:p>
            <a:r>
              <a:rPr lang="mr-IN" dirty="0" smtClean="0"/>
              <a:t>लवचिकता, डौलदारपणा, प्रसन्नता, दिमाखदारपणा</a:t>
            </a:r>
          </a:p>
          <a:p>
            <a:r>
              <a:rPr lang="mr-IN" dirty="0" smtClean="0"/>
              <a:t>दर्शवितात.</a:t>
            </a:r>
          </a:p>
          <a:p>
            <a:r>
              <a:rPr lang="mr-IN" dirty="0" smtClean="0"/>
              <a:t>सौंदर्यात भर टाकता येते.</a:t>
            </a:r>
          </a:p>
          <a:p>
            <a:r>
              <a:rPr lang="mr-IN" dirty="0" smtClean="0"/>
              <a:t>गृह सजावटीत पुष्प रचना, पडदे लावतांना, फर्निचर मांडळीमध्ये वक्र रेषांचा उपयोग 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07468" y="1612107"/>
            <a:ext cx="144303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8069"/>
            <a:ext cx="2667000" cy="379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88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2239962"/>
          </a:xfrm>
        </p:spPr>
        <p:txBody>
          <a:bodyPr>
            <a:normAutofit/>
          </a:bodyPr>
          <a:lstStyle/>
          <a:p>
            <a:r>
              <a:rPr lang="mr-IN" dirty="0" smtClean="0"/>
              <a:t>बारीक व जाड रेषा </a:t>
            </a:r>
            <a:br>
              <a:rPr lang="mr-IN" dirty="0" smtClean="0"/>
            </a:br>
            <a:r>
              <a:rPr lang="mr-IN" dirty="0" smtClean="0"/>
              <a:t>(Thin and Thick Lines)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2667000" cy="2468563"/>
          </a:xfrm>
          <a:ln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mr-IN" dirty="0" smtClean="0"/>
              <a:t>बारीक रेषा नाजुकपणा दर्शविते </a:t>
            </a:r>
          </a:p>
          <a:p>
            <a:r>
              <a:rPr lang="mr-IN" dirty="0" smtClean="0"/>
              <a:t>जाड रेषा ठळकपणा दर्शविते.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14800"/>
            <a:ext cx="3657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29000"/>
            <a:ext cx="15240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8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291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Mahila Mahavidyalaya, Karad B.A. II Home Science Semester -III</vt:lpstr>
      <vt:lpstr>रेषा (Line)</vt:lpstr>
      <vt:lpstr>उभ्या रेषा (Vertical Lines) </vt:lpstr>
      <vt:lpstr>उभ्या रेषा </vt:lpstr>
      <vt:lpstr>आडव्या रेषा (Horizontal Lines)</vt:lpstr>
      <vt:lpstr>तिरप्या रेषा (Diagonal Lines)</vt:lpstr>
      <vt:lpstr>वक्र रेषा (Curved Lines)</vt:lpstr>
      <vt:lpstr>बारीक व जाड रेषा  (Thin and Thick Lines)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Mahila Mahavidyalaya, Karad B.A. II Home Science Semester -III</dc:title>
  <dc:creator>Admin</dc:creator>
  <cp:lastModifiedBy>Admin</cp:lastModifiedBy>
  <cp:revision>23</cp:revision>
  <cp:lastPrinted>2021-08-17T11:24:46Z</cp:lastPrinted>
  <dcterms:created xsi:type="dcterms:W3CDTF">2020-08-31T03:11:08Z</dcterms:created>
  <dcterms:modified xsi:type="dcterms:W3CDTF">2021-08-17T11:24:55Z</dcterms:modified>
</cp:coreProperties>
</file>