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4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5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0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1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3158-294C-4C0D-B86D-CFDA730203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AE27-9980-474E-A84F-F037D1C1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5867400" cy="3124199"/>
          </a:xfrm>
          <a:ln w="285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Mahila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ahavidyalaya</a:t>
            </a:r>
            <a:r>
              <a:rPr lang="en-US" dirty="0" smtClean="0"/>
              <a:t>, </a:t>
            </a:r>
            <a:r>
              <a:rPr lang="en-US" dirty="0" err="1" smtClean="0"/>
              <a:t>Karad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B.A. II Home Science</a:t>
            </a:r>
            <a:br>
              <a:rPr lang="en-US" dirty="0" smtClean="0"/>
            </a:br>
            <a:r>
              <a:rPr lang="en-US" dirty="0" smtClean="0"/>
              <a:t>Semester –III</a:t>
            </a:r>
            <a:r>
              <a:rPr lang="mr-IN" dirty="0" smtClean="0"/>
              <a:t> Paper – 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Basics of Interior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572000"/>
            <a:ext cx="4876800" cy="1752600"/>
          </a:xfrm>
          <a:ln w="381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Module I: Elements of Art- Form/Shape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mr-IN" dirty="0" smtClean="0">
                <a:solidFill>
                  <a:schemeClr val="tx1"/>
                </a:solidFill>
              </a:rPr>
              <a:t>कलेचे घटक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mr-IN" dirty="0" smtClean="0">
                <a:solidFill>
                  <a:schemeClr val="tx1"/>
                </a:solidFill>
              </a:rPr>
              <a:t> आकार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59841" y="2169160"/>
            <a:ext cx="5562600" cy="2595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2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mr-IN" dirty="0" smtClean="0"/>
              <a:t>आकार (Form or Shape)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692134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mr-IN" sz="2800" dirty="0" smtClean="0"/>
              <a:t>रेषांच्या परस्पर संयोगातून आकार तयार होतात. </a:t>
            </a:r>
          </a:p>
          <a:p>
            <a:r>
              <a:rPr lang="mr-IN" sz="2800" dirty="0" smtClean="0"/>
              <a:t>आकार म्हणजे ज्याला त्रिमिती आहे.</a:t>
            </a:r>
          </a:p>
          <a:p>
            <a:r>
              <a:rPr lang="mr-IN" sz="2800" dirty="0" smtClean="0"/>
              <a:t>कलेचा महत्त्वाचा घटक </a:t>
            </a:r>
          </a:p>
          <a:p>
            <a:r>
              <a:rPr lang="mr-IN" sz="2800" dirty="0" smtClean="0"/>
              <a:t>द्विमितीय आकार  (Two</a:t>
            </a:r>
            <a:r>
              <a:rPr lang="en-US" sz="2800" dirty="0" smtClean="0"/>
              <a:t> Dimensional) </a:t>
            </a:r>
            <a:r>
              <a:rPr lang="mr-IN" sz="2800" dirty="0" smtClean="0"/>
              <a:t>– लांबी, रुंदी असलेल्या आकृती जसे चौकोन, त्रिकोण, काटकोन, आयताकार, गोल</a:t>
            </a:r>
          </a:p>
          <a:p>
            <a:r>
              <a:rPr lang="mr-IN" sz="2800" dirty="0" smtClean="0"/>
              <a:t>त्रिमितीय आकार </a:t>
            </a:r>
            <a:r>
              <a:rPr lang="en-US" sz="2800" dirty="0" smtClean="0"/>
              <a:t> (Three Dimensional) </a:t>
            </a:r>
            <a:r>
              <a:rPr lang="mr-IN" sz="2800" dirty="0" smtClean="0"/>
              <a:t>– लांबी, रुंदी व खोली असलेल्या आकृती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6324600"/>
            <a:ext cx="5146922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Website - https</a:t>
            </a:r>
            <a:r>
              <a:rPr lang="en-US" dirty="0"/>
              <a:t>://thevirtualinstructor.com/form.html</a:t>
            </a:r>
          </a:p>
        </p:txBody>
      </p:sp>
    </p:spTree>
    <p:extLst>
      <p:ext uri="{BB962C8B-B14F-4D97-AF65-F5344CB8AC3E}">
        <p14:creationId xmlns:p14="http://schemas.microsoft.com/office/powerpoint/2010/main" val="36394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5562600" cy="2595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9326"/>
            <a:ext cx="5715000" cy="2736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29180" y="3200400"/>
            <a:ext cx="240982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mr-IN" sz="2400" dirty="0" smtClean="0"/>
              <a:t>भौमितिक आकार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85800"/>
            <a:ext cx="5562600" cy="1143000"/>
          </a:xfrm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mr-IN" dirty="0" smtClean="0"/>
              <a:t>संघटनात्मक आकार 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7308401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3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334000" cy="1143000"/>
          </a:xfrm>
          <a:ln w="285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mr-IN" dirty="0" smtClean="0"/>
              <a:t>आकार (</a:t>
            </a:r>
            <a:r>
              <a:rPr lang="en-US" dirty="0" smtClean="0"/>
              <a:t>Form or Shape)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  <a:ln w="3810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mr-IN" dirty="0" smtClean="0"/>
              <a:t>रेषा व आकार यांचा घनिष्ट संबंध </a:t>
            </a:r>
          </a:p>
          <a:p>
            <a:r>
              <a:rPr lang="mr-IN" dirty="0" smtClean="0"/>
              <a:t>रेषांमुळे आकार निर्मिती </a:t>
            </a:r>
          </a:p>
          <a:p>
            <a:r>
              <a:rPr lang="mr-IN" dirty="0" smtClean="0"/>
              <a:t>उभी, आडवी, तिरपी व वक्राकार रेषा एकमेकांना मिळाल्यास आकार निर्माण होतोत.</a:t>
            </a:r>
          </a:p>
          <a:p>
            <a:r>
              <a:rPr lang="mr-IN" dirty="0" smtClean="0"/>
              <a:t>चौकोन आकार – उभ्या व आडव्या रेषाद्वारे चौकोन तयार होतो. सागर सम लांबीच्या सरळ रेषा </a:t>
            </a:r>
          </a:p>
          <a:p>
            <a:r>
              <a:rPr lang="mr-IN" dirty="0" smtClean="0"/>
              <a:t>आयताकार – उभी व आडवी रेषाद्वारे आयताकार तयार होतो. यात दोन समोर समोरच्या रेषा सम लांबीच्या सरळ रेषा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486400" cy="1189038"/>
          </a:xfrm>
          <a:ln w="285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mr-IN" dirty="0"/>
              <a:t>आकार (</a:t>
            </a:r>
            <a:r>
              <a:rPr lang="en-US" dirty="0"/>
              <a:t>Form or Shape)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874837"/>
            <a:ext cx="6172200" cy="4525963"/>
          </a:xfrm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mr-IN" dirty="0" smtClean="0"/>
              <a:t>त्रिकोण – उभी, आडवी व तिरपी अशा तीन रेषा काढून त्रिकोण तयार होतो.</a:t>
            </a:r>
          </a:p>
          <a:p>
            <a:r>
              <a:rPr lang="mr-IN" dirty="0" smtClean="0"/>
              <a:t>पंचकोन – उभी, आडवी व तिरप्या पाच रेषा द्वारे पंचकोन तयार होतो.</a:t>
            </a:r>
          </a:p>
          <a:p>
            <a:r>
              <a:rPr lang="mr-IN" dirty="0" smtClean="0"/>
              <a:t>षटकोन – आडवी व तिरपी अशा सहा </a:t>
            </a:r>
            <a:r>
              <a:rPr lang="mr-IN" dirty="0"/>
              <a:t>रेषांद्वारे </a:t>
            </a:r>
            <a:r>
              <a:rPr lang="mr-IN" dirty="0" smtClean="0"/>
              <a:t>षटकोन तयार होतो.</a:t>
            </a:r>
          </a:p>
          <a:p>
            <a:r>
              <a:rPr lang="mr-IN" dirty="0" smtClean="0"/>
              <a:t>गोल आकार – निरंतर वक्र रेषा द्वारे गोल आकार तयार होतो.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57200" y="228600"/>
            <a:ext cx="1524000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457200" y="2514600"/>
            <a:ext cx="685800" cy="838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25146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733800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gular Pentagon 8"/>
          <p:cNvSpPr/>
          <p:nvPr/>
        </p:nvSpPr>
        <p:spPr>
          <a:xfrm>
            <a:off x="1295400" y="5638799"/>
            <a:ext cx="990600" cy="1066801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1541318" y="4267200"/>
            <a:ext cx="685800" cy="761999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 rot="5400000">
            <a:off x="152400" y="4800600"/>
            <a:ext cx="10668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5791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23909" y="5590308"/>
            <a:ext cx="609600" cy="914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mr-IN" dirty="0"/>
              <a:t>आकार (</a:t>
            </a:r>
            <a:r>
              <a:rPr lang="en-US" dirty="0"/>
              <a:t>Form or Shape)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mr-IN" sz="2800" dirty="0" smtClean="0"/>
              <a:t>योग्यरीत्या अंडाकार – उभट वक्र रेषा काढून अंडाकार तयार होतो. </a:t>
            </a:r>
          </a:p>
          <a:p>
            <a:r>
              <a:rPr lang="mr-IN" sz="2800" dirty="0" smtClean="0"/>
              <a:t>आकाराची वैशिष्ट्ये :</a:t>
            </a:r>
          </a:p>
          <a:p>
            <a:pPr marL="0" indent="0">
              <a:buNone/>
            </a:pPr>
            <a:r>
              <a:rPr lang="mr-IN" sz="2800" dirty="0" smtClean="0"/>
              <a:t>     1. वस्तूचा आकार कार्यानुरूप असावा.</a:t>
            </a:r>
          </a:p>
          <a:p>
            <a:r>
              <a:rPr lang="mr-IN" sz="2800" dirty="0" smtClean="0"/>
              <a:t>२. ज्या कार्यासाठी वस्तूचा उपयोग करायचा आहे ते कार्य </a:t>
            </a:r>
          </a:p>
          <a:p>
            <a:pPr marL="457200" lvl="1" indent="0">
              <a:buNone/>
            </a:pPr>
            <a:r>
              <a:rPr lang="mr-IN" sz="2400" dirty="0" smtClean="0"/>
              <a:t>योग्यरीत्या झाले पाहिजे. उदा. खुर्चीचा आकार सुंदर असेल परंतु ती खुर्ची बसण्यास आरामदायक नसेल तर खुर्चीच्या आकारात कलेचा अभाव दिसून येतो.</a:t>
            </a:r>
          </a:p>
          <a:p>
            <a:r>
              <a:rPr lang="mr-IN" sz="2800" dirty="0" smtClean="0"/>
              <a:t>३. कोणत्याही वस्तूला आकाराशिवाय सौंदर्य प्राप्त झाले नाही.</a:t>
            </a:r>
          </a:p>
          <a:p>
            <a:endParaRPr lang="mr-IN" sz="2800" dirty="0"/>
          </a:p>
          <a:p>
            <a:r>
              <a:rPr lang="mr-IN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3000" y="6107668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Link:  https</a:t>
            </a:r>
            <a:r>
              <a:rPr lang="en-US" dirty="0"/>
              <a:t>://www.youtube.com/watch?v=SsgT7j2-IiE</a:t>
            </a:r>
          </a:p>
        </p:txBody>
      </p:sp>
    </p:spTree>
    <p:extLst>
      <p:ext uri="{BB962C8B-B14F-4D97-AF65-F5344CB8AC3E}">
        <p14:creationId xmlns:p14="http://schemas.microsoft.com/office/powerpoint/2010/main" val="7553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Mahila Mahavidyalaya, Karad B.A. II Home Science Semester –III Paper – 3  Basics of Interior Design</vt:lpstr>
      <vt:lpstr>आकार (Form or Shape)</vt:lpstr>
      <vt:lpstr>PowerPoint Presentation</vt:lpstr>
      <vt:lpstr>संघटनात्मक आकार </vt:lpstr>
      <vt:lpstr>आकार (Form or Shape)</vt:lpstr>
      <vt:lpstr>आकार (Form or Shape)</vt:lpstr>
      <vt:lpstr>आकार (Form or Shape)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Mahila Mahavidyalaya, Karad B.A. II Home Science Semester –III Paper – 3</dc:title>
  <dc:creator>Admin</dc:creator>
  <cp:lastModifiedBy>Admin</cp:lastModifiedBy>
  <cp:revision>9</cp:revision>
  <dcterms:created xsi:type="dcterms:W3CDTF">2020-09-07T13:48:29Z</dcterms:created>
  <dcterms:modified xsi:type="dcterms:W3CDTF">2021-08-17T11:27:17Z</dcterms:modified>
</cp:coreProperties>
</file>