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239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033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7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02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6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466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2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45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24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387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74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93D89-590F-43CC-8F5A-B95979C04327}" type="datetimeFigureOut">
              <a:rPr lang="en-US" smtClean="0"/>
              <a:t>8/17/2021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F1C3B-90DA-4337-97BB-4891A50FC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55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667000"/>
          </a:xfrm>
          <a:ln w="57150">
            <a:solidFill>
              <a:srgbClr val="C00000"/>
            </a:solidFill>
          </a:ln>
        </p:spPr>
        <p:txBody>
          <a:bodyPr>
            <a:noAutofit/>
          </a:bodyPr>
          <a:lstStyle/>
          <a:p>
            <a:r>
              <a:rPr lang="en-US" sz="5400" dirty="0" smtClean="0">
                <a:solidFill>
                  <a:srgbClr val="002060"/>
                </a:solidFill>
              </a:rPr>
              <a:t>Module </a:t>
            </a:r>
            <a:r>
              <a:rPr lang="en-US" sz="5400" dirty="0" smtClean="0">
                <a:solidFill>
                  <a:srgbClr val="002060"/>
                </a:solidFill>
              </a:rPr>
              <a:t>1: </a:t>
            </a:r>
            <a:br>
              <a:rPr lang="en-US" sz="5400" dirty="0" smtClean="0">
                <a:solidFill>
                  <a:srgbClr val="002060"/>
                </a:solidFill>
              </a:rPr>
            </a:br>
            <a:r>
              <a:rPr lang="en-US" sz="5400" dirty="0" smtClean="0">
                <a:solidFill>
                  <a:srgbClr val="002060"/>
                </a:solidFill>
              </a:rPr>
              <a:t>Principles </a:t>
            </a:r>
            <a:r>
              <a:rPr lang="en-US" sz="5400" dirty="0" smtClean="0">
                <a:solidFill>
                  <a:srgbClr val="002060"/>
                </a:solidFill>
              </a:rPr>
              <a:t>of Food Preservation</a:t>
            </a:r>
            <a:endParaRPr lang="en-US" sz="5400" dirty="0">
              <a:solidFill>
                <a:srgbClr val="002060"/>
              </a:solidFill>
            </a:endParaRPr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5943600" cy="1348061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518B0"/>
                </a:solidFill>
                <a:latin typeface="Times New Roman" pitchFamily="18" charset="0"/>
                <a:cs typeface="Times New Roman" pitchFamily="18" charset="0"/>
              </a:rPr>
              <a:t>Dr. </a:t>
            </a:r>
            <a:r>
              <a:rPr lang="en-US" sz="2400" b="1" dirty="0" err="1" smtClean="0">
                <a:solidFill>
                  <a:srgbClr val="3518B0"/>
                </a:solidFill>
                <a:latin typeface="Times New Roman" pitchFamily="18" charset="0"/>
                <a:cs typeface="Times New Roman" pitchFamily="18" charset="0"/>
              </a:rPr>
              <a:t>Ila</a:t>
            </a:r>
            <a:r>
              <a:rPr lang="en-US" sz="2400" b="1" dirty="0" smtClean="0">
                <a:solidFill>
                  <a:srgbClr val="3518B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3518B0"/>
                </a:solidFill>
                <a:latin typeface="Times New Roman" pitchFamily="18" charset="0"/>
                <a:cs typeface="Times New Roman" pitchFamily="18" charset="0"/>
              </a:rPr>
              <a:t>Jogi</a:t>
            </a:r>
            <a:endParaRPr lang="en-US" sz="2400" b="1" dirty="0" smtClean="0">
              <a:solidFill>
                <a:srgbClr val="3518B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Head, Department of Home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Science</a:t>
            </a:r>
          </a:p>
          <a:p>
            <a:pPr algn="ctr"/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Mahila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Mahavidyalaya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Karad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07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अन्न संरक्षणाची व्याख्या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sz="2800" dirty="0" smtClean="0"/>
              <a:t>योग्य वातावरणाची निर्मिती करून अन्न पदार्थात जीवाणूंची वाढ होऊ न देता ते दीर्घ  काळ सुरक्षित ठेवणे म्हणजे  अन्न संरक्षण होय.  </a:t>
            </a:r>
          </a:p>
          <a:p>
            <a:r>
              <a:rPr lang="mr-IN" sz="2800" dirty="0" smtClean="0"/>
              <a:t>अन्न संरक्षण अशी प्रक्रिया आहे ज्यामुळे अन्न बिघाड थांबून अथवा कमी करून खाद्यपदार्थाचा दर्जा खालावण्यापासूनप्रतिबंध करणे होय. पोषण मूल्य कमी न होऊ देणे यासाठी खाद्य पदार्थावर प्रक्रिया करणे व हाताळणे होय. त्यामुळे खाद्य पदार्थ जास्त काळ संग्रहित करता येते.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7452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1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83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Module 1:  Principles of Food Preservation</vt:lpstr>
      <vt:lpstr>अन्न संरक्षणाची व्याख्या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 Principles of Food Preservation</dc:title>
  <dc:creator>Admin</dc:creator>
  <cp:lastModifiedBy>Admin</cp:lastModifiedBy>
  <cp:revision>4</cp:revision>
  <cp:lastPrinted>2021-08-17T11:32:28Z</cp:lastPrinted>
  <dcterms:created xsi:type="dcterms:W3CDTF">2020-10-05T08:01:31Z</dcterms:created>
  <dcterms:modified xsi:type="dcterms:W3CDTF">2021-08-17T11:36:19Z</dcterms:modified>
</cp:coreProperties>
</file>