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04B59-D9A4-42D6-9F77-97B171CFB613}" type="datetimeFigureOut">
              <a:rPr lang="en-US" smtClean="0"/>
              <a:pPr/>
              <a:t>9/2/2017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B43B9-BF81-48B5-A1AA-C984B90AE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FDA2-71EE-4AE5-B898-BB25E3AB650F}" type="datetimeFigureOut">
              <a:rPr lang="en-US" smtClean="0"/>
              <a:pPr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5C40C-4F70-42D2-B57B-0B077AE069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FDA2-71EE-4AE5-B898-BB25E3AB650F}" type="datetimeFigureOut">
              <a:rPr lang="en-US" smtClean="0"/>
              <a:pPr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5C40C-4F70-42D2-B57B-0B077AE069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FDA2-71EE-4AE5-B898-BB25E3AB650F}" type="datetimeFigureOut">
              <a:rPr lang="en-US" smtClean="0"/>
              <a:pPr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5C40C-4F70-42D2-B57B-0B077AE069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FDA2-71EE-4AE5-B898-BB25E3AB650F}" type="datetimeFigureOut">
              <a:rPr lang="en-US" smtClean="0"/>
              <a:pPr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5C40C-4F70-42D2-B57B-0B077AE069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FDA2-71EE-4AE5-B898-BB25E3AB650F}" type="datetimeFigureOut">
              <a:rPr lang="en-US" smtClean="0"/>
              <a:pPr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5C40C-4F70-42D2-B57B-0B077AE069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FDA2-71EE-4AE5-B898-BB25E3AB650F}" type="datetimeFigureOut">
              <a:rPr lang="en-US" smtClean="0"/>
              <a:pPr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5C40C-4F70-42D2-B57B-0B077AE069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FDA2-71EE-4AE5-B898-BB25E3AB650F}" type="datetimeFigureOut">
              <a:rPr lang="en-US" smtClean="0"/>
              <a:pPr/>
              <a:t>9/2/2017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5C40C-4F70-42D2-B57B-0B077AE069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FDA2-71EE-4AE5-B898-BB25E3AB650F}" type="datetimeFigureOut">
              <a:rPr lang="en-US" smtClean="0"/>
              <a:pPr/>
              <a:t>9/2/2017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5C40C-4F70-42D2-B57B-0B077AE069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FDA2-71EE-4AE5-B898-BB25E3AB650F}" type="datetimeFigureOut">
              <a:rPr lang="en-US" smtClean="0"/>
              <a:pPr/>
              <a:t>9/2/2017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5C40C-4F70-42D2-B57B-0B077AE069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FDA2-71EE-4AE5-B898-BB25E3AB650F}" type="datetimeFigureOut">
              <a:rPr lang="en-US" smtClean="0"/>
              <a:pPr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5C40C-4F70-42D2-B57B-0B077AE069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FDA2-71EE-4AE5-B898-BB25E3AB650F}" type="datetimeFigureOut">
              <a:rPr lang="en-US" smtClean="0"/>
              <a:pPr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5C40C-4F70-42D2-B57B-0B077AE069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DFDA2-71EE-4AE5-B898-BB25E3AB650F}" type="datetimeFigureOut">
              <a:rPr lang="en-US" smtClean="0"/>
              <a:pPr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5C40C-4F70-42D2-B57B-0B077AE069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ardrop 4"/>
          <p:cNvSpPr/>
          <p:nvPr/>
        </p:nvSpPr>
        <p:spPr>
          <a:xfrm rot="18828883">
            <a:off x="3124797" y="1759401"/>
            <a:ext cx="3139321" cy="3111832"/>
          </a:xfrm>
          <a:prstGeom prst="teardrop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6278562"/>
          </a:xfrm>
        </p:spPr>
        <p:txBody>
          <a:bodyPr/>
          <a:lstStyle/>
          <a:p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191000" y="1066800"/>
            <a:ext cx="990600" cy="1371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Block Arc 9"/>
          <p:cNvSpPr/>
          <p:nvPr/>
        </p:nvSpPr>
        <p:spPr>
          <a:xfrm flipH="1">
            <a:off x="4343400" y="1219200"/>
            <a:ext cx="685800" cy="30480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4171950" y="1543050"/>
            <a:ext cx="838200" cy="1905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4343400" y="1524000"/>
            <a:ext cx="838200" cy="228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Block Arc 16"/>
          <p:cNvSpPr/>
          <p:nvPr/>
        </p:nvSpPr>
        <p:spPr>
          <a:xfrm rot="10800000">
            <a:off x="4343400" y="1905000"/>
            <a:ext cx="685800" cy="22860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953000" y="1143000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800600" y="1676400"/>
            <a:ext cx="1981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781800" y="990600"/>
            <a:ext cx="2057400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Times New Roman" pitchFamily="18" charset="0"/>
              </a:rPr>
              <a:t>Adam’s Apple</a:t>
            </a:r>
          </a:p>
          <a:p>
            <a:endParaRPr lang="en-US" sz="1500" dirty="0">
              <a:latin typeface="Times New Roman" pitchFamily="18" charset="0"/>
            </a:endParaRPr>
          </a:p>
          <a:p>
            <a:r>
              <a:rPr lang="en-US" sz="1500" dirty="0" smtClean="0">
                <a:latin typeface="Times New Roman" pitchFamily="18" charset="0"/>
              </a:rPr>
              <a:t>Vocal Cords</a:t>
            </a:r>
          </a:p>
          <a:p>
            <a:endParaRPr lang="en-US" sz="1500" dirty="0">
              <a:latin typeface="Times New Roman" pitchFamily="18" charset="0"/>
            </a:endParaRPr>
          </a:p>
          <a:p>
            <a:r>
              <a:rPr lang="en-US" sz="1500" dirty="0" smtClean="0">
                <a:latin typeface="Times New Roman" pitchFamily="18" charset="0"/>
              </a:rPr>
              <a:t>Glottis</a:t>
            </a:r>
          </a:p>
          <a:p>
            <a:endParaRPr lang="en-US" sz="1500" dirty="0">
              <a:latin typeface="Times New Roman" pitchFamily="18" charset="0"/>
            </a:endParaRPr>
          </a:p>
          <a:p>
            <a:endParaRPr lang="en-US" sz="1500" dirty="0" smtClean="0">
              <a:latin typeface="Times New Roman" pitchFamily="18" charset="0"/>
            </a:endParaRPr>
          </a:p>
          <a:p>
            <a:endParaRPr lang="en-US" sz="1500" dirty="0">
              <a:latin typeface="Times New Roman" pitchFamily="18" charset="0"/>
            </a:endParaRPr>
          </a:p>
          <a:p>
            <a:r>
              <a:rPr lang="en-US" sz="1500" dirty="0" smtClean="0">
                <a:latin typeface="Times New Roman" pitchFamily="18" charset="0"/>
              </a:rPr>
              <a:t> Food Pipe</a:t>
            </a:r>
          </a:p>
          <a:p>
            <a:endParaRPr lang="en-US" sz="1500" dirty="0">
              <a:latin typeface="Times New Roman" pitchFamily="18" charset="0"/>
            </a:endParaRPr>
          </a:p>
          <a:p>
            <a:endParaRPr lang="en-US" sz="1500" dirty="0" smtClean="0">
              <a:latin typeface="Times New Roman" pitchFamily="18" charset="0"/>
            </a:endParaRPr>
          </a:p>
          <a:p>
            <a:endParaRPr lang="en-US" sz="1500" dirty="0">
              <a:latin typeface="Times New Roman" pitchFamily="18" charset="0"/>
            </a:endParaRPr>
          </a:p>
          <a:p>
            <a:endParaRPr lang="en-US" sz="1500" dirty="0" smtClean="0">
              <a:latin typeface="Times New Roman" pitchFamily="18" charset="0"/>
            </a:endParaRPr>
          </a:p>
          <a:p>
            <a:endParaRPr lang="en-US" sz="1500" dirty="0" smtClean="0">
              <a:latin typeface="Times New Roman" pitchFamily="18" charset="0"/>
            </a:endParaRPr>
          </a:p>
          <a:p>
            <a:r>
              <a:rPr lang="en-US" sz="1500" dirty="0" smtClean="0">
                <a:latin typeface="Times New Roman" pitchFamily="18" charset="0"/>
              </a:rPr>
              <a:t>Spine</a:t>
            </a:r>
          </a:p>
          <a:p>
            <a:endParaRPr lang="en-US" sz="1500" dirty="0">
              <a:latin typeface="Times New Roman" pitchFamily="18" charset="0"/>
            </a:endParaRPr>
          </a:p>
          <a:p>
            <a:endParaRPr lang="en-US" sz="1500" dirty="0">
              <a:latin typeface="Times New Roman" pitchFamily="18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724400" y="1905000"/>
            <a:ext cx="1981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267200" y="2514600"/>
            <a:ext cx="914400" cy="990600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267200" y="3810000"/>
            <a:ext cx="914400" cy="9144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334000" y="2971800"/>
            <a:ext cx="1524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257800" y="4267200"/>
            <a:ext cx="1524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914400" y="304800"/>
            <a:ext cx="259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Phonatory  System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12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5</cp:revision>
  <dcterms:created xsi:type="dcterms:W3CDTF">2017-07-07T03:20:45Z</dcterms:created>
  <dcterms:modified xsi:type="dcterms:W3CDTF">2017-09-02T05:53:18Z</dcterms:modified>
</cp:coreProperties>
</file>