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057646" y="0"/>
            <a:ext cx="1113435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 Planning &amp; Decision Making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नियोजन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व्याख्या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FF0000"/>
                </a:solidFill>
              </a:rPr>
              <a:t>एखादे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कार्य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करण्यापूर्वी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ते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कसे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करावयाचे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हे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अगोदरच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ठरवण्याच्या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क्रियेला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नियोजन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असे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म्हणतात</a:t>
            </a:r>
            <a:r>
              <a:rPr lang="en-US" sz="2800" b="1" dirty="0">
                <a:solidFill>
                  <a:srgbClr val="FF0000"/>
                </a:solidFill>
              </a:rPr>
              <a:t>. -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एम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 इ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हरले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FF0000"/>
                </a:solidFill>
              </a:rPr>
              <a:t>नियोजन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म्हणजे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भविष्यकाळात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काय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करावयाचे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ते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अगोदर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निश्चित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करणे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होय</a:t>
            </a:r>
            <a:r>
              <a:rPr lang="en-US" sz="2800" b="1" dirty="0">
                <a:solidFill>
                  <a:srgbClr val="FF0000"/>
                </a:solidFill>
              </a:rPr>
              <a:t>. –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न्यूमन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FF0000"/>
                </a:solidFill>
              </a:rPr>
              <a:t>काय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करावयाचे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हे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अगोदर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निश्चित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करून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ते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काम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कोणी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कोठे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केव्हा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आणि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कसे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करावे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हे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अगोदर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ठरवण्याची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प्रक्रिया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म्हणजे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नियोजन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होय</a:t>
            </a:r>
            <a:r>
              <a:rPr lang="en-US" sz="2800" b="1" dirty="0">
                <a:solidFill>
                  <a:srgbClr val="FF0000"/>
                </a:solidFill>
              </a:rPr>
              <a:t>. 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3229223" y="520511"/>
            <a:ext cx="573355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 Planning &amp; Decision Making 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नियोजनाची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वैशिष्ट्ये</a:t>
            </a:r>
            <a:endParaRPr lang="en-US" sz="4000" b="1" dirty="0">
              <a:solidFill>
                <a:srgbClr val="7030A0"/>
              </a:solidFill>
            </a:endParaRP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बौद्धिक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कार्य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पायाभूत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50000"/>
                  </a:schemeClr>
                </a:solidFill>
              </a:rPr>
              <a:t>कार्य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उद्दिष्टदिनता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कार्यक्षमता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व्यापक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स्वरूप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प्राथमिक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कार्य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0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20</cp:revision>
  <dcterms:created xsi:type="dcterms:W3CDTF">2015-05-11T22:30:45Z</dcterms:created>
  <dcterms:modified xsi:type="dcterms:W3CDTF">2023-10-07T12:57:45Z</dcterms:modified>
</cp:coreProperties>
</file>