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603044" y="876734"/>
            <a:ext cx="1128155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नियोजनाची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प्रक्रिया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नियोजन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प्रक्रियेतील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टप्पे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पायऱ्या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व्यावसायिक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संधीचे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आकलन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उद्दिष्टांचे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निश्चिती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पूर्वानुमान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धोरणे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आणि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कार्यक्रमाची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कृती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योजना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आखणी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पर्यायांची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ओळख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603044" y="876734"/>
            <a:ext cx="1128155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नियोजनाची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प्रक्रिया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नियोजन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प्रक्रियेतील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टप्पे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पायऱ्या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पर्यायांचे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मूल्यमापन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पर्यायाची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निवड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सहाय्यक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योजनांची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आखणी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अंदाजपत्रक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तयार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अनुसरण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किंवा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पाठपुरावा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1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21</cp:revision>
  <dcterms:created xsi:type="dcterms:W3CDTF">2015-05-11T22:30:45Z</dcterms:created>
  <dcterms:modified xsi:type="dcterms:W3CDTF">2023-10-07T13:06:59Z</dcterms:modified>
</cp:coreProperties>
</file>